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3" r:id="rId11"/>
    <p:sldId id="266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EC85A1-E981-49A5-BC5C-86EA402EA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10615867" cy="2176549"/>
          </a:xfrm>
        </p:spPr>
        <p:txBody>
          <a:bodyPr/>
          <a:lstStyle/>
          <a:p>
            <a:r>
              <a:rPr lang="fr-FR" dirty="0"/>
              <a:t>INSCRIPTIONS OPUSS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37C3C3-8E1B-4EAB-83D2-5EF76AB86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Compétitions DE DISTRICT, DEPARTEMENTALE, ACADEMIQUE.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24D9623-87F6-4288-B6D6-9DA86D7A30A3}"/>
              </a:ext>
            </a:extLst>
          </p:cNvPr>
          <p:cNvSpPr txBox="1"/>
          <p:nvPr/>
        </p:nvSpPr>
        <p:spPr>
          <a:xfrm>
            <a:off x="1612669" y="640080"/>
            <a:ext cx="610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2017-2018</a:t>
            </a:r>
          </a:p>
        </p:txBody>
      </p:sp>
    </p:spTree>
    <p:extLst>
      <p:ext uri="{BB962C8B-B14F-4D97-AF65-F5344CB8AC3E}">
        <p14:creationId xmlns:p14="http://schemas.microsoft.com/office/powerpoint/2010/main" val="360871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DC6D841-AFA0-4EDE-B86C-C916FEB04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49" y="0"/>
            <a:ext cx="10321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2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B9D668E-9437-4FBD-AB2D-FA18FA735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42" y="178752"/>
            <a:ext cx="10696506" cy="6496368"/>
          </a:xfrm>
          <a:prstGeom prst="rect">
            <a:avLst/>
          </a:prstGeom>
        </p:spPr>
      </p:pic>
      <p:sp>
        <p:nvSpPr>
          <p:cNvPr id="4" name="Flèche : droite rayée 3">
            <a:extLst>
              <a:ext uri="{FF2B5EF4-FFF2-40B4-BE49-F238E27FC236}">
                <a16:creationId xmlns:a16="http://schemas.microsoft.com/office/drawing/2014/main" id="{D0ABDA90-CBEE-46FE-8CDB-D12041CA58EB}"/>
              </a:ext>
            </a:extLst>
          </p:cNvPr>
          <p:cNvSpPr/>
          <p:nvPr/>
        </p:nvSpPr>
        <p:spPr>
          <a:xfrm rot="3116767">
            <a:off x="8100291" y="5129878"/>
            <a:ext cx="1046480" cy="4368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728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45091BF-CF73-4E0B-8BF1-48658A9A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0" y="102870"/>
            <a:ext cx="10645140" cy="66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32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ED25C1-F63B-4D7B-ADE0-C27453F4E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592"/>
          <a:stretch/>
        </p:blipFill>
        <p:spPr>
          <a:xfrm>
            <a:off x="1482644" y="355600"/>
            <a:ext cx="9534318" cy="623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4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5E9AC7C-B6D9-49C9-9284-3D5F65200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56" y="254000"/>
            <a:ext cx="11754095" cy="6146800"/>
          </a:xfrm>
        </p:spPr>
      </p:pic>
    </p:spTree>
    <p:extLst>
      <p:ext uri="{BB962C8B-B14F-4D97-AF65-F5344CB8AC3E}">
        <p14:creationId xmlns:p14="http://schemas.microsoft.com/office/powerpoint/2010/main" val="272855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F4D35B3-D4A5-4356-9141-2CDD5A457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090" y="101600"/>
            <a:ext cx="11232760" cy="6593840"/>
          </a:xfrm>
        </p:spPr>
      </p:pic>
    </p:spTree>
    <p:extLst>
      <p:ext uri="{BB962C8B-B14F-4D97-AF65-F5344CB8AC3E}">
        <p14:creationId xmlns:p14="http://schemas.microsoft.com/office/powerpoint/2010/main" val="222804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79F58F4-B6B9-4A84-8B19-130E1AD64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480" y="91758"/>
            <a:ext cx="10572120" cy="6605690"/>
          </a:xfrm>
        </p:spPr>
      </p:pic>
    </p:spTree>
    <p:extLst>
      <p:ext uri="{BB962C8B-B14F-4D97-AF65-F5344CB8AC3E}">
        <p14:creationId xmlns:p14="http://schemas.microsoft.com/office/powerpoint/2010/main" val="21737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CB77028-04A9-483A-8FC4-0430319BA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27" y="121920"/>
            <a:ext cx="10080513" cy="659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0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17CA5B4-758F-4F9F-BF5E-75ABC20B8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92" y="111760"/>
            <a:ext cx="9988868" cy="664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6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8061CEE-EED9-4965-A6FA-32B33153F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" y="179070"/>
            <a:ext cx="10690860" cy="64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7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6E2E49-FE65-412A-BE02-0D2A93EB7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861" y="0"/>
            <a:ext cx="8344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1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3EE1EB-8024-40EC-908C-B51AE8B59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" y="179070"/>
            <a:ext cx="10690860" cy="64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42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</TotalTime>
  <Words>11</Words>
  <Application>Microsoft Office PowerPoint</Application>
  <PresentationFormat>Grand écran</PresentationFormat>
  <Paragraphs>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INSCRIPTIONS OPUSS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INSCRIPTIONS OPUSS</dc:title>
  <dc:creator>Pierre Gremminger</dc:creator>
  <cp:lastModifiedBy>Pierre Gremminger</cp:lastModifiedBy>
  <cp:revision>3</cp:revision>
  <dcterms:created xsi:type="dcterms:W3CDTF">2017-09-20T08:43:54Z</dcterms:created>
  <dcterms:modified xsi:type="dcterms:W3CDTF">2017-09-20T09:28:28Z</dcterms:modified>
</cp:coreProperties>
</file>