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  <p:sldId id="262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71" r:id="rId16"/>
    <p:sldId id="290" r:id="rId17"/>
    <p:sldId id="282" r:id="rId18"/>
    <p:sldId id="281" r:id="rId19"/>
    <p:sldId id="283" r:id="rId20"/>
    <p:sldId id="284" r:id="rId21"/>
    <p:sldId id="285" r:id="rId22"/>
    <p:sldId id="288" r:id="rId23"/>
    <p:sldId id="287" r:id="rId24"/>
    <p:sldId id="286" r:id="rId25"/>
    <p:sldId id="289" r:id="rId26"/>
    <p:sldId id="291" r:id="rId27"/>
    <p:sldId id="263" r:id="rId28"/>
    <p:sldId id="264" r:id="rId2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227B1F-BD70-4D55-8C33-AE91887009F6}" v="139" dt="2022-09-13T22:54:09.1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eric ROSELLE" userId="S::frederic.roselle@unss.org::a30f9bd9-49a3-4052-b6b3-6c4728311bad" providerId="AD" clId="Web-{2FAA15EE-3C4F-FD3A-7D4D-90D10060FBC3}"/>
    <pc:docChg chg="modSld">
      <pc:chgData name="Frederic ROSELLE" userId="S::frederic.roselle@unss.org::a30f9bd9-49a3-4052-b6b3-6c4728311bad" providerId="AD" clId="Web-{2FAA15EE-3C4F-FD3A-7D4D-90D10060FBC3}" dt="2022-09-01T14:34:39.355" v="2"/>
      <pc:docMkLst>
        <pc:docMk/>
      </pc:docMkLst>
      <pc:sldChg chg="delSp">
        <pc:chgData name="Frederic ROSELLE" userId="S::frederic.roselle@unss.org::a30f9bd9-49a3-4052-b6b3-6c4728311bad" providerId="AD" clId="Web-{2FAA15EE-3C4F-FD3A-7D4D-90D10060FBC3}" dt="2022-09-01T14:34:39.355" v="2"/>
        <pc:sldMkLst>
          <pc:docMk/>
          <pc:sldMk cId="74338078" sldId="260"/>
        </pc:sldMkLst>
        <pc:spChg chg="del">
          <ac:chgData name="Frederic ROSELLE" userId="S::frederic.roselle@unss.org::a30f9bd9-49a3-4052-b6b3-6c4728311bad" providerId="AD" clId="Web-{2FAA15EE-3C4F-FD3A-7D4D-90D10060FBC3}" dt="2022-09-01T14:34:36.136" v="0"/>
          <ac:spMkLst>
            <pc:docMk/>
            <pc:sldMk cId="74338078" sldId="260"/>
            <ac:spMk id="13" creationId="{9139F805-6286-75C8-C939-3937727CDBFD}"/>
          </ac:spMkLst>
        </pc:spChg>
        <pc:spChg chg="del">
          <ac:chgData name="Frederic ROSELLE" userId="S::frederic.roselle@unss.org::a30f9bd9-49a3-4052-b6b3-6c4728311bad" providerId="AD" clId="Web-{2FAA15EE-3C4F-FD3A-7D4D-90D10060FBC3}" dt="2022-09-01T14:34:38.245" v="1"/>
          <ac:spMkLst>
            <pc:docMk/>
            <pc:sldMk cId="74338078" sldId="260"/>
            <ac:spMk id="15" creationId="{92C62F35-9D25-76E6-BDFE-11CEFD362211}"/>
          </ac:spMkLst>
        </pc:spChg>
        <pc:picChg chg="del">
          <ac:chgData name="Frederic ROSELLE" userId="S::frederic.roselle@unss.org::a30f9bd9-49a3-4052-b6b3-6c4728311bad" providerId="AD" clId="Web-{2FAA15EE-3C4F-FD3A-7D4D-90D10060FBC3}" dt="2022-09-01T14:34:39.355" v="2"/>
          <ac:picMkLst>
            <pc:docMk/>
            <pc:sldMk cId="74338078" sldId="260"/>
            <ac:picMk id="5" creationId="{EE375607-6081-4218-7742-623FFA2B3182}"/>
          </ac:picMkLst>
        </pc:picChg>
      </pc:sldChg>
    </pc:docChg>
  </pc:docChgLst>
  <pc:docChgLst>
    <pc:chgData name="Bruno Verneau" userId="995a1719eb211fce" providerId="LiveId" clId="{64227B1F-BD70-4D55-8C33-AE91887009F6}"/>
    <pc:docChg chg="undo custSel addSld delSld modSld sldOrd">
      <pc:chgData name="Bruno Verneau" userId="995a1719eb211fce" providerId="LiveId" clId="{64227B1F-BD70-4D55-8C33-AE91887009F6}" dt="2022-09-13T22:54:09.114" v="5150" actId="1076"/>
      <pc:docMkLst>
        <pc:docMk/>
      </pc:docMkLst>
      <pc:sldChg chg="addSp delSp modSp mod">
        <pc:chgData name="Bruno Verneau" userId="995a1719eb211fce" providerId="LiveId" clId="{64227B1F-BD70-4D55-8C33-AE91887009F6}" dt="2022-09-13T13:23:27.951" v="53" actId="20577"/>
        <pc:sldMkLst>
          <pc:docMk/>
          <pc:sldMk cId="74338078" sldId="260"/>
        </pc:sldMkLst>
        <pc:spChg chg="mod">
          <ac:chgData name="Bruno Verneau" userId="995a1719eb211fce" providerId="LiveId" clId="{64227B1F-BD70-4D55-8C33-AE91887009F6}" dt="2022-09-13T13:23:27.951" v="53" actId="20577"/>
          <ac:spMkLst>
            <pc:docMk/>
            <pc:sldMk cId="74338078" sldId="260"/>
            <ac:spMk id="2" creationId="{EEF49CE5-88BB-C04F-81BE-A31027390CF6}"/>
          </ac:spMkLst>
        </pc:spChg>
        <pc:spChg chg="mod">
          <ac:chgData name="Bruno Verneau" userId="995a1719eb211fce" providerId="LiveId" clId="{64227B1F-BD70-4D55-8C33-AE91887009F6}" dt="2022-09-13T13:19:11.418" v="19" actId="6549"/>
          <ac:spMkLst>
            <pc:docMk/>
            <pc:sldMk cId="74338078" sldId="260"/>
            <ac:spMk id="3" creationId="{63CB353B-5695-9443-961D-9CEAF490200B}"/>
          </ac:spMkLst>
        </pc:spChg>
        <pc:picChg chg="del">
          <ac:chgData name="Bruno Verneau" userId="995a1719eb211fce" providerId="LiveId" clId="{64227B1F-BD70-4D55-8C33-AE91887009F6}" dt="2022-09-13T13:18:50.378" v="0" actId="478"/>
          <ac:picMkLst>
            <pc:docMk/>
            <pc:sldMk cId="74338078" sldId="260"/>
            <ac:picMk id="4" creationId="{EE375607-6081-4218-7742-623FFA2B3182}"/>
          </ac:picMkLst>
        </pc:picChg>
        <pc:picChg chg="add mod">
          <ac:chgData name="Bruno Verneau" userId="995a1719eb211fce" providerId="LiveId" clId="{64227B1F-BD70-4D55-8C33-AE91887009F6}" dt="2022-09-13T13:18:53.728" v="2" actId="1076"/>
          <ac:picMkLst>
            <pc:docMk/>
            <pc:sldMk cId="74338078" sldId="260"/>
            <ac:picMk id="6" creationId="{C82BC9F6-FAD4-3208-94F4-DE00E1795F91}"/>
          </ac:picMkLst>
        </pc:picChg>
      </pc:sldChg>
      <pc:sldChg chg="addSp delSp modSp mod">
        <pc:chgData name="Bruno Verneau" userId="995a1719eb211fce" providerId="LiveId" clId="{64227B1F-BD70-4D55-8C33-AE91887009F6}" dt="2022-09-13T20:20:56.436" v="1292" actId="1076"/>
        <pc:sldMkLst>
          <pc:docMk/>
          <pc:sldMk cId="3111048370" sldId="262"/>
        </pc:sldMkLst>
        <pc:spChg chg="add">
          <ac:chgData name="Bruno Verneau" userId="995a1719eb211fce" providerId="LiveId" clId="{64227B1F-BD70-4D55-8C33-AE91887009F6}" dt="2022-09-13T13:21:16.280" v="28" actId="22"/>
          <ac:spMkLst>
            <pc:docMk/>
            <pc:sldMk cId="3111048370" sldId="262"/>
            <ac:spMk id="3" creationId="{7E7C0BC3-0580-C5A3-6237-6A532F7EE555}"/>
          </ac:spMkLst>
        </pc:spChg>
        <pc:spChg chg="add">
          <ac:chgData name="Bruno Verneau" userId="995a1719eb211fce" providerId="LiveId" clId="{64227B1F-BD70-4D55-8C33-AE91887009F6}" dt="2022-09-13T13:21:16.280" v="28" actId="22"/>
          <ac:spMkLst>
            <pc:docMk/>
            <pc:sldMk cId="3111048370" sldId="262"/>
            <ac:spMk id="5" creationId="{654BC128-3C6E-A340-DF46-E2E3FA98475B}"/>
          </ac:spMkLst>
        </pc:spChg>
        <pc:spChg chg="mod">
          <ac:chgData name="Bruno Verneau" userId="995a1719eb211fce" providerId="LiveId" clId="{64227B1F-BD70-4D55-8C33-AE91887009F6}" dt="2022-09-13T13:27:15.663" v="260" actId="20577"/>
          <ac:spMkLst>
            <pc:docMk/>
            <pc:sldMk cId="3111048370" sldId="262"/>
            <ac:spMk id="7" creationId="{C598B939-885C-FAA9-A4DE-B939DAFDBA38}"/>
          </ac:spMkLst>
        </pc:spChg>
        <pc:spChg chg="mod">
          <ac:chgData name="Bruno Verneau" userId="995a1719eb211fce" providerId="LiveId" clId="{64227B1F-BD70-4D55-8C33-AE91887009F6}" dt="2022-09-13T13:22:37.303" v="38" actId="207"/>
          <ac:spMkLst>
            <pc:docMk/>
            <pc:sldMk cId="3111048370" sldId="262"/>
            <ac:spMk id="8" creationId="{1085E631-5F69-9144-8EAA-A45D1A9AB911}"/>
          </ac:spMkLst>
        </pc:spChg>
        <pc:spChg chg="mod">
          <ac:chgData name="Bruno Verneau" userId="995a1719eb211fce" providerId="LiveId" clId="{64227B1F-BD70-4D55-8C33-AE91887009F6}" dt="2022-09-13T13:23:05.576" v="41" actId="207"/>
          <ac:spMkLst>
            <pc:docMk/>
            <pc:sldMk cId="3111048370" sldId="262"/>
            <ac:spMk id="11" creationId="{00000000-0000-0000-0000-000000000000}"/>
          </ac:spMkLst>
        </pc:spChg>
        <pc:spChg chg="del">
          <ac:chgData name="Bruno Verneau" userId="995a1719eb211fce" providerId="LiveId" clId="{64227B1F-BD70-4D55-8C33-AE91887009F6}" dt="2022-09-13T13:20:51.955" v="25" actId="478"/>
          <ac:spMkLst>
            <pc:docMk/>
            <pc:sldMk cId="3111048370" sldId="262"/>
            <ac:spMk id="12" creationId="{00000000-0000-0000-0000-000000000000}"/>
          </ac:spMkLst>
        </pc:spChg>
        <pc:spChg chg="add mod">
          <ac:chgData name="Bruno Verneau" userId="995a1719eb211fce" providerId="LiveId" clId="{64227B1F-BD70-4D55-8C33-AE91887009F6}" dt="2022-09-13T20:20:56.436" v="1292" actId="1076"/>
          <ac:spMkLst>
            <pc:docMk/>
            <pc:sldMk cId="3111048370" sldId="262"/>
            <ac:spMk id="13" creationId="{20FAFBB3-977E-AE43-E59C-C944DEDBB182}"/>
          </ac:spMkLst>
        </pc:spChg>
        <pc:spChg chg="add mod">
          <ac:chgData name="Bruno Verneau" userId="995a1719eb211fce" providerId="LiveId" clId="{64227B1F-BD70-4D55-8C33-AE91887009F6}" dt="2022-09-13T13:23:13.116" v="45" actId="20577"/>
          <ac:spMkLst>
            <pc:docMk/>
            <pc:sldMk cId="3111048370" sldId="262"/>
            <ac:spMk id="15" creationId="{9ED54FA1-8B5A-C711-1703-4418222F146C}"/>
          </ac:spMkLst>
        </pc:spChg>
        <pc:spChg chg="add mod">
          <ac:chgData name="Bruno Verneau" userId="995a1719eb211fce" providerId="LiveId" clId="{64227B1F-BD70-4D55-8C33-AE91887009F6}" dt="2022-09-13T13:21:58.944" v="34" actId="1076"/>
          <ac:spMkLst>
            <pc:docMk/>
            <pc:sldMk cId="3111048370" sldId="262"/>
            <ac:spMk id="19" creationId="{9B6B4062-ABCA-2EDC-1A0F-A2F850E15438}"/>
          </ac:spMkLst>
        </pc:spChg>
        <pc:spChg chg="add mod">
          <ac:chgData name="Bruno Verneau" userId="995a1719eb211fce" providerId="LiveId" clId="{64227B1F-BD70-4D55-8C33-AE91887009F6}" dt="2022-09-13T13:25:48.197" v="216" actId="14100"/>
          <ac:spMkLst>
            <pc:docMk/>
            <pc:sldMk cId="3111048370" sldId="262"/>
            <ac:spMk id="23" creationId="{F215B2F7-652B-D7DA-300F-9CFA73D5E19E}"/>
          </ac:spMkLst>
        </pc:spChg>
        <pc:spChg chg="add del mod">
          <ac:chgData name="Bruno Verneau" userId="995a1719eb211fce" providerId="LiveId" clId="{64227B1F-BD70-4D55-8C33-AE91887009F6}" dt="2022-09-13T13:22:53.776" v="40" actId="478"/>
          <ac:spMkLst>
            <pc:docMk/>
            <pc:sldMk cId="3111048370" sldId="262"/>
            <ac:spMk id="27" creationId="{78CED2F5-2997-BD94-4C61-AFDA4221AB76}"/>
          </ac:spMkLst>
        </pc:spChg>
        <pc:spChg chg="add mod">
          <ac:chgData name="Bruno Verneau" userId="995a1719eb211fce" providerId="LiveId" clId="{64227B1F-BD70-4D55-8C33-AE91887009F6}" dt="2022-09-13T14:35:24.906" v="1079" actId="14100"/>
          <ac:spMkLst>
            <pc:docMk/>
            <pc:sldMk cId="3111048370" sldId="262"/>
            <ac:spMk id="29" creationId="{C6B33BA4-03A6-0C79-76FE-0A8EBA5CC5E0}"/>
          </ac:spMkLst>
        </pc:spChg>
        <pc:spChg chg="add mod">
          <ac:chgData name="Bruno Verneau" userId="995a1719eb211fce" providerId="LiveId" clId="{64227B1F-BD70-4D55-8C33-AE91887009F6}" dt="2022-09-13T13:26:47.687" v="258" actId="14100"/>
          <ac:spMkLst>
            <pc:docMk/>
            <pc:sldMk cId="3111048370" sldId="262"/>
            <ac:spMk id="33" creationId="{D69C1BAE-7F6C-4D64-4E1D-A35665C6AC5A}"/>
          </ac:spMkLst>
        </pc:spChg>
        <pc:spChg chg="add mod">
          <ac:chgData name="Bruno Verneau" userId="995a1719eb211fce" providerId="LiveId" clId="{64227B1F-BD70-4D55-8C33-AE91887009F6}" dt="2022-09-13T14:34:39.142" v="1044" actId="5793"/>
          <ac:spMkLst>
            <pc:docMk/>
            <pc:sldMk cId="3111048370" sldId="262"/>
            <ac:spMk id="37" creationId="{C4440103-14EA-0AA8-3D72-E7501500B87A}"/>
          </ac:spMkLst>
        </pc:spChg>
        <pc:picChg chg="add mod">
          <ac:chgData name="Bruno Verneau" userId="995a1719eb211fce" providerId="LiveId" clId="{64227B1F-BD70-4D55-8C33-AE91887009F6}" dt="2022-09-13T13:21:26.065" v="29" actId="1076"/>
          <ac:picMkLst>
            <pc:docMk/>
            <pc:sldMk cId="3111048370" sldId="262"/>
            <ac:picMk id="17" creationId="{7E3EE136-FE35-3762-C4EC-04A3FF1FBE77}"/>
          </ac:picMkLst>
        </pc:picChg>
        <pc:picChg chg="add">
          <ac:chgData name="Bruno Verneau" userId="995a1719eb211fce" providerId="LiveId" clId="{64227B1F-BD70-4D55-8C33-AE91887009F6}" dt="2022-09-13T13:21:16.280" v="28" actId="22"/>
          <ac:picMkLst>
            <pc:docMk/>
            <pc:sldMk cId="3111048370" sldId="262"/>
            <ac:picMk id="21" creationId="{3C6B2BB7-9280-CFD4-34A2-6AEEFD591C0C}"/>
          </ac:picMkLst>
        </pc:picChg>
        <pc:picChg chg="add mod">
          <ac:chgData name="Bruno Verneau" userId="995a1719eb211fce" providerId="LiveId" clId="{64227B1F-BD70-4D55-8C33-AE91887009F6}" dt="2022-09-13T13:26:01.552" v="217" actId="1076"/>
          <ac:picMkLst>
            <pc:docMk/>
            <pc:sldMk cId="3111048370" sldId="262"/>
            <ac:picMk id="25" creationId="{8D267730-BCF5-EE7A-7DB3-E37C7543AF84}"/>
          </ac:picMkLst>
        </pc:picChg>
        <pc:picChg chg="add mod">
          <ac:chgData name="Bruno Verneau" userId="995a1719eb211fce" providerId="LiveId" clId="{64227B1F-BD70-4D55-8C33-AE91887009F6}" dt="2022-09-13T13:26:01.552" v="217" actId="1076"/>
          <ac:picMkLst>
            <pc:docMk/>
            <pc:sldMk cId="3111048370" sldId="262"/>
            <ac:picMk id="31" creationId="{4A2C3E2B-E3A4-A2F5-0284-E08A8FA96369}"/>
          </ac:picMkLst>
        </pc:picChg>
        <pc:picChg chg="add">
          <ac:chgData name="Bruno Verneau" userId="995a1719eb211fce" providerId="LiveId" clId="{64227B1F-BD70-4D55-8C33-AE91887009F6}" dt="2022-09-13T13:21:16.280" v="28" actId="22"/>
          <ac:picMkLst>
            <pc:docMk/>
            <pc:sldMk cId="3111048370" sldId="262"/>
            <ac:picMk id="35" creationId="{E2089096-D818-6E71-7C12-FA16FF380058}"/>
          </ac:picMkLst>
        </pc:picChg>
      </pc:sldChg>
      <pc:sldChg chg="modSp mod">
        <pc:chgData name="Bruno Verneau" userId="995a1719eb211fce" providerId="LiveId" clId="{64227B1F-BD70-4D55-8C33-AE91887009F6}" dt="2022-09-13T22:39:40.757" v="4460" actId="20577"/>
        <pc:sldMkLst>
          <pc:docMk/>
          <pc:sldMk cId="2404945851" sldId="263"/>
        </pc:sldMkLst>
        <pc:spChg chg="mod">
          <ac:chgData name="Bruno Verneau" userId="995a1719eb211fce" providerId="LiveId" clId="{64227B1F-BD70-4D55-8C33-AE91887009F6}" dt="2022-09-13T22:39:40.757" v="4460" actId="20577"/>
          <ac:spMkLst>
            <pc:docMk/>
            <pc:sldMk cId="2404945851" sldId="263"/>
            <ac:spMk id="7" creationId="{C598B939-885C-FAA9-A4DE-B939DAFDBA38}"/>
          </ac:spMkLst>
        </pc:spChg>
      </pc:sldChg>
      <pc:sldChg chg="modSp mod">
        <pc:chgData name="Bruno Verneau" userId="995a1719eb211fce" providerId="LiveId" clId="{64227B1F-BD70-4D55-8C33-AE91887009F6}" dt="2022-09-13T22:39:47.448" v="4464" actId="20577"/>
        <pc:sldMkLst>
          <pc:docMk/>
          <pc:sldMk cId="864148860" sldId="264"/>
        </pc:sldMkLst>
        <pc:spChg chg="mod">
          <ac:chgData name="Bruno Verneau" userId="995a1719eb211fce" providerId="LiveId" clId="{64227B1F-BD70-4D55-8C33-AE91887009F6}" dt="2022-09-13T22:39:47.448" v="4464" actId="20577"/>
          <ac:spMkLst>
            <pc:docMk/>
            <pc:sldMk cId="864148860" sldId="264"/>
            <ac:spMk id="7" creationId="{C598B939-885C-FAA9-A4DE-B939DAFDBA38}"/>
          </ac:spMkLst>
        </pc:spChg>
      </pc:sldChg>
      <pc:sldChg chg="del">
        <pc:chgData name="Bruno Verneau" userId="995a1719eb211fce" providerId="LiveId" clId="{64227B1F-BD70-4D55-8C33-AE91887009F6}" dt="2022-09-13T19:59:06.676" v="1084" actId="2696"/>
        <pc:sldMkLst>
          <pc:docMk/>
          <pc:sldMk cId="1839949387" sldId="268"/>
        </pc:sldMkLst>
      </pc:sldChg>
      <pc:sldChg chg="del">
        <pc:chgData name="Bruno Verneau" userId="995a1719eb211fce" providerId="LiveId" clId="{64227B1F-BD70-4D55-8C33-AE91887009F6}" dt="2022-09-13T19:59:10.664" v="1085" actId="2696"/>
        <pc:sldMkLst>
          <pc:docMk/>
          <pc:sldMk cId="2825203284" sldId="269"/>
        </pc:sldMkLst>
      </pc:sldChg>
      <pc:sldChg chg="del">
        <pc:chgData name="Bruno Verneau" userId="995a1719eb211fce" providerId="LiveId" clId="{64227B1F-BD70-4D55-8C33-AE91887009F6}" dt="2022-09-13T19:59:17.852" v="1086" actId="2696"/>
        <pc:sldMkLst>
          <pc:docMk/>
          <pc:sldMk cId="939136309" sldId="270"/>
        </pc:sldMkLst>
      </pc:sldChg>
      <pc:sldChg chg="addSp delSp modSp add mod modAnim">
        <pc:chgData name="Bruno Verneau" userId="995a1719eb211fce" providerId="LiveId" clId="{64227B1F-BD70-4D55-8C33-AE91887009F6}" dt="2022-09-13T20:51:02.210" v="1528" actId="20577"/>
        <pc:sldMkLst>
          <pc:docMk/>
          <pc:sldMk cId="243011129" sldId="271"/>
        </pc:sldMkLst>
        <pc:spChg chg="add del mod">
          <ac:chgData name="Bruno Verneau" userId="995a1719eb211fce" providerId="LiveId" clId="{64227B1F-BD70-4D55-8C33-AE91887009F6}" dt="2022-09-13T20:47:54.260" v="1468"/>
          <ac:spMkLst>
            <pc:docMk/>
            <pc:sldMk cId="243011129" sldId="271"/>
            <ac:spMk id="2" creationId="{1172DA78-67D2-32E3-7287-DEF26E714C58}"/>
          </ac:spMkLst>
        </pc:spChg>
        <pc:spChg chg="add del mod">
          <ac:chgData name="Bruno Verneau" userId="995a1719eb211fce" providerId="LiveId" clId="{64227B1F-BD70-4D55-8C33-AE91887009F6}" dt="2022-09-13T20:47:54.260" v="1468"/>
          <ac:spMkLst>
            <pc:docMk/>
            <pc:sldMk cId="243011129" sldId="271"/>
            <ac:spMk id="3" creationId="{8BF74214-C689-03D8-CC5A-191CC7300EA4}"/>
          </ac:spMkLst>
        </pc:spChg>
        <pc:spChg chg="add del mod">
          <ac:chgData name="Bruno Verneau" userId="995a1719eb211fce" providerId="LiveId" clId="{64227B1F-BD70-4D55-8C33-AE91887009F6}" dt="2022-09-13T20:47:54.260" v="1468"/>
          <ac:spMkLst>
            <pc:docMk/>
            <pc:sldMk cId="243011129" sldId="271"/>
            <ac:spMk id="4" creationId="{E31C7B2A-889B-2A1F-F758-EA9A92D687C2}"/>
          </ac:spMkLst>
        </pc:spChg>
        <pc:spChg chg="add del mod">
          <ac:chgData name="Bruno Verneau" userId="995a1719eb211fce" providerId="LiveId" clId="{64227B1F-BD70-4D55-8C33-AE91887009F6}" dt="2022-09-13T20:47:54.260" v="1468"/>
          <ac:spMkLst>
            <pc:docMk/>
            <pc:sldMk cId="243011129" sldId="271"/>
            <ac:spMk id="5" creationId="{249B84B3-E067-03AF-BD57-B6DA0D7DE784}"/>
          </ac:spMkLst>
        </pc:spChg>
        <pc:spChg chg="mod">
          <ac:chgData name="Bruno Verneau" userId="995a1719eb211fce" providerId="LiveId" clId="{64227B1F-BD70-4D55-8C33-AE91887009F6}" dt="2022-09-13T20:51:02.210" v="1528" actId="20577"/>
          <ac:spMkLst>
            <pc:docMk/>
            <pc:sldMk cId="243011129" sldId="271"/>
            <ac:spMk id="7" creationId="{C598B939-885C-FAA9-A4DE-B939DAFDBA38}"/>
          </ac:spMkLst>
        </pc:spChg>
        <pc:spChg chg="mod">
          <ac:chgData name="Bruno Verneau" userId="995a1719eb211fce" providerId="LiveId" clId="{64227B1F-BD70-4D55-8C33-AE91887009F6}" dt="2022-09-13T20:50:42.536" v="1525" actId="20577"/>
          <ac:spMkLst>
            <pc:docMk/>
            <pc:sldMk cId="243011129" sldId="271"/>
            <ac:spMk id="8" creationId="{1085E631-5F69-9144-8EAA-A45D1A9AB911}"/>
          </ac:spMkLst>
        </pc:spChg>
        <pc:spChg chg="del mod">
          <ac:chgData name="Bruno Verneau" userId="995a1719eb211fce" providerId="LiveId" clId="{64227B1F-BD70-4D55-8C33-AE91887009F6}" dt="2022-09-13T19:58:57.869" v="1083"/>
          <ac:spMkLst>
            <pc:docMk/>
            <pc:sldMk cId="243011129" sldId="271"/>
            <ac:spMk id="11" creationId="{00000000-0000-0000-0000-000000000000}"/>
          </ac:spMkLst>
        </pc:spChg>
        <pc:spChg chg="del">
          <ac:chgData name="Bruno Verneau" userId="995a1719eb211fce" providerId="LiveId" clId="{64227B1F-BD70-4D55-8C33-AE91887009F6}" dt="2022-09-13T19:58:48.288" v="1080" actId="478"/>
          <ac:spMkLst>
            <pc:docMk/>
            <pc:sldMk cId="243011129" sldId="271"/>
            <ac:spMk id="12" creationId="{00000000-0000-0000-0000-000000000000}"/>
          </ac:spMkLst>
        </pc:spChg>
        <pc:spChg chg="add mod">
          <ac:chgData name="Bruno Verneau" userId="995a1719eb211fce" providerId="LiveId" clId="{64227B1F-BD70-4D55-8C33-AE91887009F6}" dt="2022-09-13T20:49:34.386" v="1504" actId="20577"/>
          <ac:spMkLst>
            <pc:docMk/>
            <pc:sldMk cId="243011129" sldId="271"/>
            <ac:spMk id="21" creationId="{F5AC5EEF-A15E-A318-DD17-D4EE2E7644DA}"/>
          </ac:spMkLst>
        </pc:spChg>
        <pc:spChg chg="add">
          <ac:chgData name="Bruno Verneau" userId="995a1719eb211fce" providerId="LiveId" clId="{64227B1F-BD70-4D55-8C33-AE91887009F6}" dt="2022-09-13T20:49:48.643" v="1505" actId="22"/>
          <ac:spMkLst>
            <pc:docMk/>
            <pc:sldMk cId="243011129" sldId="271"/>
            <ac:spMk id="25" creationId="{74FA0D49-AC47-896B-65D0-DD227366A60C}"/>
          </ac:spMkLst>
        </pc:spChg>
        <pc:picChg chg="add del mod">
          <ac:chgData name="Bruno Verneau" userId="995a1719eb211fce" providerId="LiveId" clId="{64227B1F-BD70-4D55-8C33-AE91887009F6}" dt="2022-09-13T20:48:25.497" v="1472" actId="22"/>
          <ac:picMkLst>
            <pc:docMk/>
            <pc:sldMk cId="243011129" sldId="271"/>
            <ac:picMk id="13" creationId="{F10EFF3A-9106-3999-8A25-E46AC98FD85C}"/>
          </ac:picMkLst>
        </pc:picChg>
        <pc:picChg chg="add mod">
          <ac:chgData name="Bruno Verneau" userId="995a1719eb211fce" providerId="LiveId" clId="{64227B1F-BD70-4D55-8C33-AE91887009F6}" dt="2022-09-13T20:49:55.574" v="1506" actId="1076"/>
          <ac:picMkLst>
            <pc:docMk/>
            <pc:sldMk cId="243011129" sldId="271"/>
            <ac:picMk id="15" creationId="{AE1655D8-3CC3-4841-6B84-4D982904B848}"/>
          </ac:picMkLst>
        </pc:picChg>
        <pc:picChg chg="add mod">
          <ac:chgData name="Bruno Verneau" userId="995a1719eb211fce" providerId="LiveId" clId="{64227B1F-BD70-4D55-8C33-AE91887009F6}" dt="2022-09-13T20:48:54.941" v="1475" actId="1076"/>
          <ac:picMkLst>
            <pc:docMk/>
            <pc:sldMk cId="243011129" sldId="271"/>
            <ac:picMk id="17" creationId="{781F3ED6-FCD7-FCEE-420C-1B26CEB05405}"/>
          </ac:picMkLst>
        </pc:picChg>
        <pc:picChg chg="add mod">
          <ac:chgData name="Bruno Verneau" userId="995a1719eb211fce" providerId="LiveId" clId="{64227B1F-BD70-4D55-8C33-AE91887009F6}" dt="2022-09-13T20:48:59.925" v="1477" actId="1076"/>
          <ac:picMkLst>
            <pc:docMk/>
            <pc:sldMk cId="243011129" sldId="271"/>
            <ac:picMk id="19" creationId="{FA6A2AE8-19F0-CB16-3A93-2860A9C1DD2D}"/>
          </ac:picMkLst>
        </pc:picChg>
        <pc:picChg chg="add">
          <ac:chgData name="Bruno Verneau" userId="995a1719eb211fce" providerId="LiveId" clId="{64227B1F-BD70-4D55-8C33-AE91887009F6}" dt="2022-09-13T20:49:48.643" v="1505" actId="22"/>
          <ac:picMkLst>
            <pc:docMk/>
            <pc:sldMk cId="243011129" sldId="271"/>
            <ac:picMk id="23" creationId="{AE1431F9-E73F-1B11-997E-9C965C6841BB}"/>
          </ac:picMkLst>
        </pc:picChg>
      </pc:sldChg>
      <pc:sldChg chg="new del">
        <pc:chgData name="Bruno Verneau" userId="995a1719eb211fce" providerId="LiveId" clId="{64227B1F-BD70-4D55-8C33-AE91887009F6}" dt="2022-09-13T13:20:37.723" v="23" actId="680"/>
        <pc:sldMkLst>
          <pc:docMk/>
          <pc:sldMk cId="3758231593" sldId="271"/>
        </pc:sldMkLst>
      </pc:sldChg>
      <pc:sldChg chg="new del">
        <pc:chgData name="Bruno Verneau" userId="995a1719eb211fce" providerId="LiveId" clId="{64227B1F-BD70-4D55-8C33-AE91887009F6}" dt="2022-09-13T13:20:26.762" v="21" actId="680"/>
        <pc:sldMkLst>
          <pc:docMk/>
          <pc:sldMk cId="4091675408" sldId="271"/>
        </pc:sldMkLst>
      </pc:sldChg>
      <pc:sldChg chg="addSp delSp modSp add mod">
        <pc:chgData name="Bruno Verneau" userId="995a1719eb211fce" providerId="LiveId" clId="{64227B1F-BD70-4D55-8C33-AE91887009F6}" dt="2022-09-13T14:34:06.553" v="1020" actId="14100"/>
        <pc:sldMkLst>
          <pc:docMk/>
          <pc:sldMk cId="466028255" sldId="272"/>
        </pc:sldMkLst>
        <pc:spChg chg="add del mod">
          <ac:chgData name="Bruno Verneau" userId="995a1719eb211fce" providerId="LiveId" clId="{64227B1F-BD70-4D55-8C33-AE91887009F6}" dt="2022-09-13T13:39:37.294" v="471" actId="478"/>
          <ac:spMkLst>
            <pc:docMk/>
            <pc:sldMk cId="466028255" sldId="272"/>
            <ac:spMk id="4" creationId="{1CF82ED1-7134-8958-3DCE-37CDB0F9B44D}"/>
          </ac:spMkLst>
        </pc:spChg>
        <pc:spChg chg="add del mod">
          <ac:chgData name="Bruno Verneau" userId="995a1719eb211fce" providerId="LiveId" clId="{64227B1F-BD70-4D55-8C33-AE91887009F6}" dt="2022-09-13T13:32:01.142" v="314" actId="14100"/>
          <ac:spMkLst>
            <pc:docMk/>
            <pc:sldMk cId="466028255" sldId="272"/>
            <ac:spMk id="5" creationId="{654BC128-3C6E-A340-DF46-E2E3FA98475B}"/>
          </ac:spMkLst>
        </pc:spChg>
        <pc:spChg chg="mod">
          <ac:chgData name="Bruno Verneau" userId="995a1719eb211fce" providerId="LiveId" clId="{64227B1F-BD70-4D55-8C33-AE91887009F6}" dt="2022-09-13T13:32:38.292" v="319" actId="20577"/>
          <ac:spMkLst>
            <pc:docMk/>
            <pc:sldMk cId="466028255" sldId="272"/>
            <ac:spMk id="7" creationId="{C598B939-885C-FAA9-A4DE-B939DAFDBA38}"/>
          </ac:spMkLst>
        </pc:spChg>
        <pc:spChg chg="mod">
          <ac:chgData name="Bruno Verneau" userId="995a1719eb211fce" providerId="LiveId" clId="{64227B1F-BD70-4D55-8C33-AE91887009F6}" dt="2022-09-13T13:37:24.968" v="388" actId="20577"/>
          <ac:spMkLst>
            <pc:docMk/>
            <pc:sldMk cId="466028255" sldId="272"/>
            <ac:spMk id="11" creationId="{00000000-0000-0000-0000-000000000000}"/>
          </ac:spMkLst>
        </pc:spChg>
        <pc:spChg chg="add mod">
          <ac:chgData name="Bruno Verneau" userId="995a1719eb211fce" providerId="LiveId" clId="{64227B1F-BD70-4D55-8C33-AE91887009F6}" dt="2022-09-13T14:01:21.976" v="937" actId="1076"/>
          <ac:spMkLst>
            <pc:docMk/>
            <pc:sldMk cId="466028255" sldId="272"/>
            <ac:spMk id="12" creationId="{59326D8C-B35E-32D0-766F-9822066BFEA9}"/>
          </ac:spMkLst>
        </pc:spChg>
        <pc:spChg chg="mod">
          <ac:chgData name="Bruno Verneau" userId="995a1719eb211fce" providerId="LiveId" clId="{64227B1F-BD70-4D55-8C33-AE91887009F6}" dt="2022-09-13T13:37:30.261" v="389" actId="1076"/>
          <ac:spMkLst>
            <pc:docMk/>
            <pc:sldMk cId="466028255" sldId="272"/>
            <ac:spMk id="13" creationId="{20FAFBB3-977E-AE43-E59C-C944DEDBB182}"/>
          </ac:spMkLst>
        </pc:spChg>
        <pc:spChg chg="del">
          <ac:chgData name="Bruno Verneau" userId="995a1719eb211fce" providerId="LiveId" clId="{64227B1F-BD70-4D55-8C33-AE91887009F6}" dt="2022-09-13T13:30:52.938" v="268" actId="478"/>
          <ac:spMkLst>
            <pc:docMk/>
            <pc:sldMk cId="466028255" sldId="272"/>
            <ac:spMk id="15" creationId="{9ED54FA1-8B5A-C711-1703-4418222F146C}"/>
          </ac:spMkLst>
        </pc:spChg>
        <pc:spChg chg="add mod">
          <ac:chgData name="Bruno Verneau" userId="995a1719eb211fce" providerId="LiveId" clId="{64227B1F-BD70-4D55-8C33-AE91887009F6}" dt="2022-09-13T14:01:21.976" v="937" actId="1076"/>
          <ac:spMkLst>
            <pc:docMk/>
            <pc:sldMk cId="466028255" sldId="272"/>
            <ac:spMk id="16" creationId="{FB595943-1C14-478F-C3D8-F4B40F6B1160}"/>
          </ac:spMkLst>
        </pc:spChg>
        <pc:spChg chg="add mod">
          <ac:chgData name="Bruno Verneau" userId="995a1719eb211fce" providerId="LiveId" clId="{64227B1F-BD70-4D55-8C33-AE91887009F6}" dt="2022-09-13T14:01:21.976" v="937" actId="1076"/>
          <ac:spMkLst>
            <pc:docMk/>
            <pc:sldMk cId="466028255" sldId="272"/>
            <ac:spMk id="20" creationId="{213EBACC-20D5-E715-8A1A-DCD2C3E30D77}"/>
          </ac:spMkLst>
        </pc:spChg>
        <pc:spChg chg="mod">
          <ac:chgData name="Bruno Verneau" userId="995a1719eb211fce" providerId="LiveId" clId="{64227B1F-BD70-4D55-8C33-AE91887009F6}" dt="2022-09-13T14:01:21.976" v="937" actId="1076"/>
          <ac:spMkLst>
            <pc:docMk/>
            <pc:sldMk cId="466028255" sldId="272"/>
            <ac:spMk id="23" creationId="{F215B2F7-652B-D7DA-300F-9CFA73D5E19E}"/>
          </ac:spMkLst>
        </pc:spChg>
        <pc:spChg chg="del mod">
          <ac:chgData name="Bruno Verneau" userId="995a1719eb211fce" providerId="LiveId" clId="{64227B1F-BD70-4D55-8C33-AE91887009F6}" dt="2022-09-13T13:59:38.782" v="936" actId="478"/>
          <ac:spMkLst>
            <pc:docMk/>
            <pc:sldMk cId="466028255" sldId="272"/>
            <ac:spMk id="29" creationId="{C6B33BA4-03A6-0C79-76FE-0A8EBA5CC5E0}"/>
          </ac:spMkLst>
        </pc:spChg>
        <pc:spChg chg="add mod">
          <ac:chgData name="Bruno Verneau" userId="995a1719eb211fce" providerId="LiveId" clId="{64227B1F-BD70-4D55-8C33-AE91887009F6}" dt="2022-09-13T14:06:57.159" v="1005" actId="1076"/>
          <ac:spMkLst>
            <pc:docMk/>
            <pc:sldMk cId="466028255" sldId="272"/>
            <ac:spMk id="30" creationId="{C5914C37-DCFD-228E-B0AF-C8BC4129F291}"/>
          </ac:spMkLst>
        </pc:spChg>
        <pc:spChg chg="mod">
          <ac:chgData name="Bruno Verneau" userId="995a1719eb211fce" providerId="LiveId" clId="{64227B1F-BD70-4D55-8C33-AE91887009F6}" dt="2022-09-13T14:07:09.252" v="1014" actId="20577"/>
          <ac:spMkLst>
            <pc:docMk/>
            <pc:sldMk cId="466028255" sldId="272"/>
            <ac:spMk id="33" creationId="{D69C1BAE-7F6C-4D64-4E1D-A35665C6AC5A}"/>
          </ac:spMkLst>
        </pc:spChg>
        <pc:spChg chg="mod">
          <ac:chgData name="Bruno Verneau" userId="995a1719eb211fce" providerId="LiveId" clId="{64227B1F-BD70-4D55-8C33-AE91887009F6}" dt="2022-09-13T14:01:21.976" v="937" actId="1076"/>
          <ac:spMkLst>
            <pc:docMk/>
            <pc:sldMk cId="466028255" sldId="272"/>
            <ac:spMk id="37" creationId="{C4440103-14EA-0AA8-3D72-E7501500B87A}"/>
          </ac:spMkLst>
        </pc:spChg>
        <pc:picChg chg="mod">
          <ac:chgData name="Bruno Verneau" userId="995a1719eb211fce" providerId="LiveId" clId="{64227B1F-BD70-4D55-8C33-AE91887009F6}" dt="2022-09-13T14:01:21.976" v="937" actId="1076"/>
          <ac:picMkLst>
            <pc:docMk/>
            <pc:sldMk cId="466028255" sldId="272"/>
            <ac:picMk id="21" creationId="{3C6B2BB7-9280-CFD4-34A2-6AEEFD591C0C}"/>
          </ac:picMkLst>
        </pc:picChg>
        <pc:picChg chg="add mod">
          <ac:chgData name="Bruno Verneau" userId="995a1719eb211fce" providerId="LiveId" clId="{64227B1F-BD70-4D55-8C33-AE91887009F6}" dt="2022-09-13T14:34:06.553" v="1020" actId="14100"/>
          <ac:picMkLst>
            <pc:docMk/>
            <pc:sldMk cId="466028255" sldId="272"/>
            <ac:picMk id="24" creationId="{A7028015-DE3E-A6D9-5D8B-8D7D47E87A05}"/>
          </ac:picMkLst>
        </pc:picChg>
        <pc:picChg chg="mod">
          <ac:chgData name="Bruno Verneau" userId="995a1719eb211fce" providerId="LiveId" clId="{64227B1F-BD70-4D55-8C33-AE91887009F6}" dt="2022-09-13T14:33:53.850" v="1019" actId="1076"/>
          <ac:picMkLst>
            <pc:docMk/>
            <pc:sldMk cId="466028255" sldId="272"/>
            <ac:picMk id="25" creationId="{8D267730-BCF5-EE7A-7DB3-E37C7543AF84}"/>
          </ac:picMkLst>
        </pc:picChg>
        <pc:picChg chg="add mod">
          <ac:chgData name="Bruno Verneau" userId="995a1719eb211fce" providerId="LiveId" clId="{64227B1F-BD70-4D55-8C33-AE91887009F6}" dt="2022-09-13T14:33:47.690" v="1018" actId="1076"/>
          <ac:picMkLst>
            <pc:docMk/>
            <pc:sldMk cId="466028255" sldId="272"/>
            <ac:picMk id="27" creationId="{A4009F73-694C-61E6-844E-BEC84ED05ABB}"/>
          </ac:picMkLst>
        </pc:picChg>
        <pc:picChg chg="mod">
          <ac:chgData name="Bruno Verneau" userId="995a1719eb211fce" providerId="LiveId" clId="{64227B1F-BD70-4D55-8C33-AE91887009F6}" dt="2022-09-13T14:07:23.702" v="1017" actId="1076"/>
          <ac:picMkLst>
            <pc:docMk/>
            <pc:sldMk cId="466028255" sldId="272"/>
            <ac:picMk id="31" creationId="{4A2C3E2B-E3A4-A2F5-0284-E08A8FA96369}"/>
          </ac:picMkLst>
        </pc:picChg>
        <pc:picChg chg="add del mod">
          <ac:chgData name="Bruno Verneau" userId="995a1719eb211fce" providerId="LiveId" clId="{64227B1F-BD70-4D55-8C33-AE91887009F6}" dt="2022-09-13T14:07:14.847" v="1015" actId="478"/>
          <ac:picMkLst>
            <pc:docMk/>
            <pc:sldMk cId="466028255" sldId="272"/>
            <ac:picMk id="34" creationId="{CAD9B6E5-D9A7-8241-5CEA-602CD265895C}"/>
          </ac:picMkLst>
        </pc:picChg>
        <pc:picChg chg="mod">
          <ac:chgData name="Bruno Verneau" userId="995a1719eb211fce" providerId="LiveId" clId="{64227B1F-BD70-4D55-8C33-AE91887009F6}" dt="2022-09-13T14:01:21.976" v="937" actId="1076"/>
          <ac:picMkLst>
            <pc:docMk/>
            <pc:sldMk cId="466028255" sldId="272"/>
            <ac:picMk id="35" creationId="{E2089096-D818-6E71-7C12-FA16FF380058}"/>
          </ac:picMkLst>
        </pc:picChg>
      </pc:sldChg>
      <pc:sldChg chg="addSp delSp modSp add mod">
        <pc:chgData name="Bruno Verneau" userId="995a1719eb211fce" providerId="LiveId" clId="{64227B1F-BD70-4D55-8C33-AE91887009F6}" dt="2022-09-13T20:11:38.166" v="1242" actId="14100"/>
        <pc:sldMkLst>
          <pc:docMk/>
          <pc:sldMk cId="2867261991" sldId="273"/>
        </pc:sldMkLst>
        <pc:spChg chg="add mod">
          <ac:chgData name="Bruno Verneau" userId="995a1719eb211fce" providerId="LiveId" clId="{64227B1F-BD70-4D55-8C33-AE91887009F6}" dt="2022-09-13T20:02:40.679" v="1150" actId="207"/>
          <ac:spMkLst>
            <pc:docMk/>
            <pc:sldMk cId="2867261991" sldId="273"/>
            <ac:spMk id="2" creationId="{3A0C027A-6D01-43E9-4AD9-BA03C5D381FF}"/>
          </ac:spMkLst>
        </pc:spChg>
        <pc:spChg chg="mod">
          <ac:chgData name="Bruno Verneau" userId="995a1719eb211fce" providerId="LiveId" clId="{64227B1F-BD70-4D55-8C33-AE91887009F6}" dt="2022-09-13T20:04:02.845" v="1161" actId="6549"/>
          <ac:spMkLst>
            <pc:docMk/>
            <pc:sldMk cId="2867261991" sldId="273"/>
            <ac:spMk id="7" creationId="{C598B939-885C-FAA9-A4DE-B939DAFDBA38}"/>
          </ac:spMkLst>
        </pc:spChg>
        <pc:spChg chg="add del mod">
          <ac:chgData name="Bruno Verneau" userId="995a1719eb211fce" providerId="LiveId" clId="{64227B1F-BD70-4D55-8C33-AE91887009F6}" dt="2022-09-13T20:07:19.437" v="1191" actId="478"/>
          <ac:spMkLst>
            <pc:docMk/>
            <pc:sldMk cId="2867261991" sldId="273"/>
            <ac:spMk id="10" creationId="{F5CC57E8-7BA4-834C-B748-6B09AFACBDE9}"/>
          </ac:spMkLst>
        </pc:spChg>
        <pc:spChg chg="del mod">
          <ac:chgData name="Bruno Verneau" userId="995a1719eb211fce" providerId="LiveId" clId="{64227B1F-BD70-4D55-8C33-AE91887009F6}" dt="2022-09-13T20:01:32.796" v="1122" actId="478"/>
          <ac:spMkLst>
            <pc:docMk/>
            <pc:sldMk cId="2867261991" sldId="273"/>
            <ac:spMk id="12" creationId="{59326D8C-B35E-32D0-766F-9822066BFEA9}"/>
          </ac:spMkLst>
        </pc:spChg>
        <pc:spChg chg="del">
          <ac:chgData name="Bruno Verneau" userId="995a1719eb211fce" providerId="LiveId" clId="{64227B1F-BD70-4D55-8C33-AE91887009F6}" dt="2022-09-13T20:01:28.261" v="1119" actId="478"/>
          <ac:spMkLst>
            <pc:docMk/>
            <pc:sldMk cId="2867261991" sldId="273"/>
            <ac:spMk id="16" creationId="{FB595943-1C14-478F-C3D8-F4B40F6B1160}"/>
          </ac:spMkLst>
        </pc:spChg>
        <pc:spChg chg="del mod">
          <ac:chgData name="Bruno Verneau" userId="995a1719eb211fce" providerId="LiveId" clId="{64227B1F-BD70-4D55-8C33-AE91887009F6}" dt="2022-09-13T20:03:31.308" v="1159" actId="478"/>
          <ac:spMkLst>
            <pc:docMk/>
            <pc:sldMk cId="2867261991" sldId="273"/>
            <ac:spMk id="20" creationId="{213EBACC-20D5-E715-8A1A-DCD2C3E30D77}"/>
          </ac:spMkLst>
        </pc:spChg>
        <pc:spChg chg="del">
          <ac:chgData name="Bruno Verneau" userId="995a1719eb211fce" providerId="LiveId" clId="{64227B1F-BD70-4D55-8C33-AE91887009F6}" dt="2022-09-13T20:01:26.591" v="1118" actId="478"/>
          <ac:spMkLst>
            <pc:docMk/>
            <pc:sldMk cId="2867261991" sldId="273"/>
            <ac:spMk id="23" creationId="{F215B2F7-652B-D7DA-300F-9CFA73D5E19E}"/>
          </ac:spMkLst>
        </pc:spChg>
        <pc:spChg chg="add mod">
          <ac:chgData name="Bruno Verneau" userId="995a1719eb211fce" providerId="LiveId" clId="{64227B1F-BD70-4D55-8C33-AE91887009F6}" dt="2022-09-13T20:10:38.447" v="1231" actId="1076"/>
          <ac:spMkLst>
            <pc:docMk/>
            <pc:sldMk cId="2867261991" sldId="273"/>
            <ac:spMk id="28" creationId="{40147487-BA01-D605-AC72-280916F1C5F9}"/>
          </ac:spMkLst>
        </pc:spChg>
        <pc:spChg chg="add mod">
          <ac:chgData name="Bruno Verneau" userId="995a1719eb211fce" providerId="LiveId" clId="{64227B1F-BD70-4D55-8C33-AE91887009F6}" dt="2022-09-13T20:11:38.166" v="1242" actId="14100"/>
          <ac:spMkLst>
            <pc:docMk/>
            <pc:sldMk cId="2867261991" sldId="273"/>
            <ac:spMk id="29" creationId="{1C9409C7-81D3-75E9-1373-23613B8106DB}"/>
          </ac:spMkLst>
        </pc:spChg>
        <pc:spChg chg="del">
          <ac:chgData name="Bruno Verneau" userId="995a1719eb211fce" providerId="LiveId" clId="{64227B1F-BD70-4D55-8C33-AE91887009F6}" dt="2022-09-13T20:01:22.289" v="1115" actId="478"/>
          <ac:spMkLst>
            <pc:docMk/>
            <pc:sldMk cId="2867261991" sldId="273"/>
            <ac:spMk id="30" creationId="{C5914C37-DCFD-228E-B0AF-C8BC4129F291}"/>
          </ac:spMkLst>
        </pc:spChg>
        <pc:spChg chg="del mod">
          <ac:chgData name="Bruno Verneau" userId="995a1719eb211fce" providerId="LiveId" clId="{64227B1F-BD70-4D55-8C33-AE91887009F6}" dt="2022-09-13T20:01:24.594" v="1117" actId="478"/>
          <ac:spMkLst>
            <pc:docMk/>
            <pc:sldMk cId="2867261991" sldId="273"/>
            <ac:spMk id="33" creationId="{D69C1BAE-7F6C-4D64-4E1D-A35665C6AC5A}"/>
          </ac:spMkLst>
        </pc:spChg>
        <pc:spChg chg="mod">
          <ac:chgData name="Bruno Verneau" userId="995a1719eb211fce" providerId="LiveId" clId="{64227B1F-BD70-4D55-8C33-AE91887009F6}" dt="2022-09-13T20:01:48.492" v="1140" actId="20577"/>
          <ac:spMkLst>
            <pc:docMk/>
            <pc:sldMk cId="2867261991" sldId="273"/>
            <ac:spMk id="37" creationId="{C4440103-14EA-0AA8-3D72-E7501500B87A}"/>
          </ac:spMkLst>
        </pc:spChg>
        <pc:picChg chg="add del mod">
          <ac:chgData name="Bruno Verneau" userId="995a1719eb211fce" providerId="LiveId" clId="{64227B1F-BD70-4D55-8C33-AE91887009F6}" dt="2022-09-13T20:07:20.722" v="1192" actId="478"/>
          <ac:picMkLst>
            <pc:docMk/>
            <pc:sldMk cId="2867261991" sldId="273"/>
            <ac:picMk id="15" creationId="{4D834001-CCC0-A10C-B230-106E9BC6A32D}"/>
          </ac:picMkLst>
        </pc:picChg>
        <pc:picChg chg="del">
          <ac:chgData name="Bruno Verneau" userId="995a1719eb211fce" providerId="LiveId" clId="{64227B1F-BD70-4D55-8C33-AE91887009F6}" dt="2022-09-13T20:02:49.821" v="1151" actId="478"/>
          <ac:picMkLst>
            <pc:docMk/>
            <pc:sldMk cId="2867261991" sldId="273"/>
            <ac:picMk id="21" creationId="{3C6B2BB7-9280-CFD4-34A2-6AEEFD591C0C}"/>
          </ac:picMkLst>
        </pc:picChg>
        <pc:picChg chg="add mod">
          <ac:chgData name="Bruno Verneau" userId="995a1719eb211fce" providerId="LiveId" clId="{64227B1F-BD70-4D55-8C33-AE91887009F6}" dt="2022-09-13T20:10:15.286" v="1228" actId="1076"/>
          <ac:picMkLst>
            <pc:docMk/>
            <pc:sldMk cId="2867261991" sldId="273"/>
            <ac:picMk id="22" creationId="{430D5842-9A37-0DA5-7C7E-B69A00F2A462}"/>
          </ac:picMkLst>
        </pc:picChg>
        <pc:picChg chg="del mod">
          <ac:chgData name="Bruno Verneau" userId="995a1719eb211fce" providerId="LiveId" clId="{64227B1F-BD70-4D55-8C33-AE91887009F6}" dt="2022-09-13T20:03:26.428" v="1157" actId="478"/>
          <ac:picMkLst>
            <pc:docMk/>
            <pc:sldMk cId="2867261991" sldId="273"/>
            <ac:picMk id="24" creationId="{A7028015-DE3E-A6D9-5D8B-8D7D47E87A05}"/>
          </ac:picMkLst>
        </pc:picChg>
        <pc:picChg chg="del">
          <ac:chgData name="Bruno Verneau" userId="995a1719eb211fce" providerId="LiveId" clId="{64227B1F-BD70-4D55-8C33-AE91887009F6}" dt="2022-09-13T20:02:51.051" v="1152" actId="478"/>
          <ac:picMkLst>
            <pc:docMk/>
            <pc:sldMk cId="2867261991" sldId="273"/>
            <ac:picMk id="25" creationId="{8D267730-BCF5-EE7A-7DB3-E37C7543AF84}"/>
          </ac:picMkLst>
        </pc:picChg>
        <pc:picChg chg="del">
          <ac:chgData name="Bruno Verneau" userId="995a1719eb211fce" providerId="LiveId" clId="{64227B1F-BD70-4D55-8C33-AE91887009F6}" dt="2022-09-13T20:03:27.555" v="1158" actId="478"/>
          <ac:picMkLst>
            <pc:docMk/>
            <pc:sldMk cId="2867261991" sldId="273"/>
            <ac:picMk id="27" creationId="{A4009F73-694C-61E6-844E-BEC84ED05ABB}"/>
          </ac:picMkLst>
        </pc:picChg>
        <pc:picChg chg="del">
          <ac:chgData name="Bruno Verneau" userId="995a1719eb211fce" providerId="LiveId" clId="{64227B1F-BD70-4D55-8C33-AE91887009F6}" dt="2022-09-13T20:02:54.276" v="1154" actId="478"/>
          <ac:picMkLst>
            <pc:docMk/>
            <pc:sldMk cId="2867261991" sldId="273"/>
            <ac:picMk id="31" creationId="{4A2C3E2B-E3A4-A2F5-0284-E08A8FA96369}"/>
          </ac:picMkLst>
        </pc:picChg>
        <pc:picChg chg="mod">
          <ac:chgData name="Bruno Verneau" userId="995a1719eb211fce" providerId="LiveId" clId="{64227B1F-BD70-4D55-8C33-AE91887009F6}" dt="2022-09-13T20:02:52.831" v="1153" actId="1076"/>
          <ac:picMkLst>
            <pc:docMk/>
            <pc:sldMk cId="2867261991" sldId="273"/>
            <ac:picMk id="35" creationId="{E2089096-D818-6E71-7C12-FA16FF380058}"/>
          </ac:picMkLst>
        </pc:picChg>
      </pc:sldChg>
      <pc:sldChg chg="addSp delSp modSp add mod">
        <pc:chgData name="Bruno Verneau" userId="995a1719eb211fce" providerId="LiveId" clId="{64227B1F-BD70-4D55-8C33-AE91887009F6}" dt="2022-09-13T20:17:01.435" v="1278" actId="20577"/>
        <pc:sldMkLst>
          <pc:docMk/>
          <pc:sldMk cId="3132713185" sldId="274"/>
        </pc:sldMkLst>
        <pc:spChg chg="del">
          <ac:chgData name="Bruno Verneau" userId="995a1719eb211fce" providerId="LiveId" clId="{64227B1F-BD70-4D55-8C33-AE91887009F6}" dt="2022-09-13T20:07:46.636" v="1214" actId="478"/>
          <ac:spMkLst>
            <pc:docMk/>
            <pc:sldMk cId="3132713185" sldId="274"/>
            <ac:spMk id="2" creationId="{3A0C027A-6D01-43E9-4AD9-BA03C5D381FF}"/>
          </ac:spMkLst>
        </pc:spChg>
        <pc:spChg chg="mod">
          <ac:chgData name="Bruno Verneau" userId="995a1719eb211fce" providerId="LiveId" clId="{64227B1F-BD70-4D55-8C33-AE91887009F6}" dt="2022-09-13T20:17:01.435" v="1278" actId="20577"/>
          <ac:spMkLst>
            <pc:docMk/>
            <pc:sldMk cId="3132713185" sldId="274"/>
            <ac:spMk id="7" creationId="{C598B939-885C-FAA9-A4DE-B939DAFDBA38}"/>
          </ac:spMkLst>
        </pc:spChg>
        <pc:spChg chg="del">
          <ac:chgData name="Bruno Verneau" userId="995a1719eb211fce" providerId="LiveId" clId="{64227B1F-BD70-4D55-8C33-AE91887009F6}" dt="2022-09-13T20:06:58.884" v="1188" actId="478"/>
          <ac:spMkLst>
            <pc:docMk/>
            <pc:sldMk cId="3132713185" sldId="274"/>
            <ac:spMk id="10" creationId="{F5CC57E8-7BA4-834C-B748-6B09AFACBDE9}"/>
          </ac:spMkLst>
        </pc:spChg>
        <pc:spChg chg="add del mod">
          <ac:chgData name="Bruno Verneau" userId="995a1719eb211fce" providerId="LiveId" clId="{64227B1F-BD70-4D55-8C33-AE91887009F6}" dt="2022-09-13T20:07:54.110" v="1216" actId="478"/>
          <ac:spMkLst>
            <pc:docMk/>
            <pc:sldMk cId="3132713185" sldId="274"/>
            <ac:spMk id="12" creationId="{7FDB7EB5-1F18-608F-CA1E-FA8D67B2F07F}"/>
          </ac:spMkLst>
        </pc:spChg>
        <pc:spChg chg="add mod">
          <ac:chgData name="Bruno Verneau" userId="995a1719eb211fce" providerId="LiveId" clId="{64227B1F-BD70-4D55-8C33-AE91887009F6}" dt="2022-09-13T20:16:47.151" v="1276" actId="113"/>
          <ac:spMkLst>
            <pc:docMk/>
            <pc:sldMk cId="3132713185" sldId="274"/>
            <ac:spMk id="18" creationId="{8AB8282E-447C-820E-605E-77A5C102B0BE}"/>
          </ac:spMkLst>
        </pc:spChg>
        <pc:spChg chg="add del mod">
          <ac:chgData name="Bruno Verneau" userId="995a1719eb211fce" providerId="LiveId" clId="{64227B1F-BD70-4D55-8C33-AE91887009F6}" dt="2022-09-13T20:16:01.441" v="1271" actId="478"/>
          <ac:spMkLst>
            <pc:docMk/>
            <pc:sldMk cId="3132713185" sldId="274"/>
            <ac:spMk id="20" creationId="{B1C12509-CF44-3738-0588-1ABB7DFCF507}"/>
          </ac:spMkLst>
        </pc:spChg>
        <pc:spChg chg="mod">
          <ac:chgData name="Bruno Verneau" userId="995a1719eb211fce" providerId="LiveId" clId="{64227B1F-BD70-4D55-8C33-AE91887009F6}" dt="2022-09-13T20:10:26.572" v="1229" actId="6549"/>
          <ac:spMkLst>
            <pc:docMk/>
            <pc:sldMk cId="3132713185" sldId="274"/>
            <ac:spMk id="37" creationId="{C4440103-14EA-0AA8-3D72-E7501500B87A}"/>
          </ac:spMkLst>
        </pc:spChg>
        <pc:picChg chg="del">
          <ac:chgData name="Bruno Verneau" userId="995a1719eb211fce" providerId="LiveId" clId="{64227B1F-BD70-4D55-8C33-AE91887009F6}" dt="2022-09-13T20:07:00.778" v="1189" actId="478"/>
          <ac:picMkLst>
            <pc:docMk/>
            <pc:sldMk cId="3132713185" sldId="274"/>
            <ac:picMk id="15" creationId="{4D834001-CCC0-A10C-B230-106E9BC6A32D}"/>
          </ac:picMkLst>
        </pc:picChg>
        <pc:picChg chg="add del">
          <ac:chgData name="Bruno Verneau" userId="995a1719eb211fce" providerId="LiveId" clId="{64227B1F-BD70-4D55-8C33-AE91887009F6}" dt="2022-09-13T20:07:59.571" v="1218" actId="478"/>
          <ac:picMkLst>
            <pc:docMk/>
            <pc:sldMk cId="3132713185" sldId="274"/>
            <ac:picMk id="16" creationId="{3A04536D-50C6-FBA3-7F8C-B26F5D793DAF}"/>
          </ac:picMkLst>
        </pc:picChg>
      </pc:sldChg>
      <pc:sldChg chg="addSp delSp modSp add mod">
        <pc:chgData name="Bruno Verneau" userId="995a1719eb211fce" providerId="LiveId" clId="{64227B1F-BD70-4D55-8C33-AE91887009F6}" dt="2022-09-13T22:49:29.370" v="5115" actId="1076"/>
        <pc:sldMkLst>
          <pc:docMk/>
          <pc:sldMk cId="1962866256" sldId="275"/>
        </pc:sldMkLst>
        <pc:spChg chg="add del mod">
          <ac:chgData name="Bruno Verneau" userId="995a1719eb211fce" providerId="LiveId" clId="{64227B1F-BD70-4D55-8C33-AE91887009F6}" dt="2022-09-13T20:28:33.739" v="1305" actId="478"/>
          <ac:spMkLst>
            <pc:docMk/>
            <pc:sldMk cId="1962866256" sldId="275"/>
            <ac:spMk id="4" creationId="{95C46877-B766-7A15-5FE4-2CF94B876315}"/>
          </ac:spMkLst>
        </pc:spChg>
        <pc:spChg chg="mod">
          <ac:chgData name="Bruno Verneau" userId="995a1719eb211fce" providerId="LiveId" clId="{64227B1F-BD70-4D55-8C33-AE91887009F6}" dt="2022-09-13T20:26:37.623" v="1304" actId="20577"/>
          <ac:spMkLst>
            <pc:docMk/>
            <pc:sldMk cId="1962866256" sldId="275"/>
            <ac:spMk id="7" creationId="{C598B939-885C-FAA9-A4DE-B939DAFDBA38}"/>
          </ac:spMkLst>
        </pc:spChg>
        <pc:spChg chg="mod">
          <ac:chgData name="Bruno Verneau" userId="995a1719eb211fce" providerId="LiveId" clId="{64227B1F-BD70-4D55-8C33-AE91887009F6}" dt="2022-09-13T20:26:14.128" v="1301" actId="20577"/>
          <ac:spMkLst>
            <pc:docMk/>
            <pc:sldMk cId="1962866256" sldId="275"/>
            <ac:spMk id="11" creationId="{00000000-0000-0000-0000-000000000000}"/>
          </ac:spMkLst>
        </pc:spChg>
        <pc:spChg chg="add mod">
          <ac:chgData name="Bruno Verneau" userId="995a1719eb211fce" providerId="LiveId" clId="{64227B1F-BD70-4D55-8C33-AE91887009F6}" dt="2022-09-13T22:49:12.590" v="5110" actId="404"/>
          <ac:spMkLst>
            <pc:docMk/>
            <pc:sldMk cId="1962866256" sldId="275"/>
            <ac:spMk id="12" creationId="{50D16F50-4E0D-EA93-39C0-F628F240A0A4}"/>
          </ac:spMkLst>
        </pc:spChg>
        <pc:spChg chg="del">
          <ac:chgData name="Bruno Verneau" userId="995a1719eb211fce" providerId="LiveId" clId="{64227B1F-BD70-4D55-8C33-AE91887009F6}" dt="2022-09-13T20:26:18.275" v="1302" actId="478"/>
          <ac:spMkLst>
            <pc:docMk/>
            <pc:sldMk cId="1962866256" sldId="275"/>
            <ac:spMk id="13" creationId="{20FAFBB3-977E-AE43-E59C-C944DEDBB182}"/>
          </ac:spMkLst>
        </pc:spChg>
        <pc:spChg chg="del">
          <ac:chgData name="Bruno Verneau" userId="995a1719eb211fce" providerId="LiveId" clId="{64227B1F-BD70-4D55-8C33-AE91887009F6}" dt="2022-09-13T20:26:33.168" v="1303" actId="478"/>
          <ac:spMkLst>
            <pc:docMk/>
            <pc:sldMk cId="1962866256" sldId="275"/>
            <ac:spMk id="18" creationId="{8AB8282E-447C-820E-605E-77A5C102B0BE}"/>
          </ac:spMkLst>
        </pc:spChg>
        <pc:spChg chg="add del">
          <ac:chgData name="Bruno Verneau" userId="995a1719eb211fce" providerId="LiveId" clId="{64227B1F-BD70-4D55-8C33-AE91887009F6}" dt="2022-09-13T20:33:39.553" v="1373" actId="22"/>
          <ac:spMkLst>
            <pc:docMk/>
            <pc:sldMk cId="1962866256" sldId="275"/>
            <ac:spMk id="22" creationId="{CF447FE3-1E98-131D-520C-F850B6C05770}"/>
          </ac:spMkLst>
        </pc:spChg>
        <pc:spChg chg="del">
          <ac:chgData name="Bruno Verneau" userId="995a1719eb211fce" providerId="LiveId" clId="{64227B1F-BD70-4D55-8C33-AE91887009F6}" dt="2022-09-13T20:28:55.090" v="1308" actId="478"/>
          <ac:spMkLst>
            <pc:docMk/>
            <pc:sldMk cId="1962866256" sldId="275"/>
            <ac:spMk id="37" creationId="{C4440103-14EA-0AA8-3D72-E7501500B87A}"/>
          </ac:spMkLst>
        </pc:spChg>
        <pc:picChg chg="add mod">
          <ac:chgData name="Bruno Verneau" userId="995a1719eb211fce" providerId="LiveId" clId="{64227B1F-BD70-4D55-8C33-AE91887009F6}" dt="2022-09-13T20:34:37.896" v="1380" actId="1076"/>
          <ac:picMkLst>
            <pc:docMk/>
            <pc:sldMk cId="1962866256" sldId="275"/>
            <ac:picMk id="15" creationId="{FE7D0E60-FF0F-B2EA-9743-56A119CFDC8E}"/>
          </ac:picMkLst>
        </pc:picChg>
        <pc:picChg chg="add mod">
          <ac:chgData name="Bruno Verneau" userId="995a1719eb211fce" providerId="LiveId" clId="{64227B1F-BD70-4D55-8C33-AE91887009F6}" dt="2022-09-13T22:49:19.722" v="5112" actId="1076"/>
          <ac:picMkLst>
            <pc:docMk/>
            <pc:sldMk cId="1962866256" sldId="275"/>
            <ac:picMk id="20" creationId="{24091CB4-5A68-0DF7-DCB0-29501E939E6E}"/>
          </ac:picMkLst>
        </pc:picChg>
        <pc:picChg chg="add mod">
          <ac:chgData name="Bruno Verneau" userId="995a1719eb211fce" providerId="LiveId" clId="{64227B1F-BD70-4D55-8C33-AE91887009F6}" dt="2022-09-13T22:49:17.098" v="5111" actId="1076"/>
          <ac:picMkLst>
            <pc:docMk/>
            <pc:sldMk cId="1962866256" sldId="275"/>
            <ac:picMk id="24" creationId="{2E51ECA4-CDE4-FECA-FA57-37AB55C74AB7}"/>
          </ac:picMkLst>
        </pc:picChg>
        <pc:picChg chg="add mod">
          <ac:chgData name="Bruno Verneau" userId="995a1719eb211fce" providerId="LiveId" clId="{64227B1F-BD70-4D55-8C33-AE91887009F6}" dt="2022-09-13T22:49:23.626" v="5113" actId="1076"/>
          <ac:picMkLst>
            <pc:docMk/>
            <pc:sldMk cId="1962866256" sldId="275"/>
            <ac:picMk id="26" creationId="{DA23486E-7FED-6C3C-0DCB-39436987024F}"/>
          </ac:picMkLst>
        </pc:picChg>
        <pc:picChg chg="add mod">
          <ac:chgData name="Bruno Verneau" userId="995a1719eb211fce" providerId="LiveId" clId="{64227B1F-BD70-4D55-8C33-AE91887009F6}" dt="2022-09-13T22:49:29.370" v="5115" actId="1076"/>
          <ac:picMkLst>
            <pc:docMk/>
            <pc:sldMk cId="1962866256" sldId="275"/>
            <ac:picMk id="28" creationId="{341CF434-0296-84FB-056C-C565246ED831}"/>
          </ac:picMkLst>
        </pc:picChg>
        <pc:picChg chg="mod">
          <ac:chgData name="Bruno Verneau" userId="995a1719eb211fce" providerId="LiveId" clId="{64227B1F-BD70-4D55-8C33-AE91887009F6}" dt="2022-09-13T20:34:37.896" v="1380" actId="1076"/>
          <ac:picMkLst>
            <pc:docMk/>
            <pc:sldMk cId="1962866256" sldId="275"/>
            <ac:picMk id="35" creationId="{E2089096-D818-6E71-7C12-FA16FF380058}"/>
          </ac:picMkLst>
        </pc:picChg>
      </pc:sldChg>
      <pc:sldChg chg="del">
        <pc:chgData name="Bruno Verneau" userId="995a1719eb211fce" providerId="LiveId" clId="{64227B1F-BD70-4D55-8C33-AE91887009F6}" dt="2022-09-13T20:37:20.377" v="1381"/>
        <pc:sldMkLst>
          <pc:docMk/>
          <pc:sldMk cId="373738533" sldId="276"/>
        </pc:sldMkLst>
      </pc:sldChg>
      <pc:sldChg chg="modSp mod">
        <pc:chgData name="Bruno Verneau" userId="995a1719eb211fce" providerId="LiveId" clId="{64227B1F-BD70-4D55-8C33-AE91887009F6}" dt="2022-09-13T20:38:26.155" v="1388" actId="20577"/>
        <pc:sldMkLst>
          <pc:docMk/>
          <pc:sldMk cId="3637106611" sldId="277"/>
        </pc:sldMkLst>
        <pc:spChg chg="mod">
          <ac:chgData name="Bruno Verneau" userId="995a1719eb211fce" providerId="LiveId" clId="{64227B1F-BD70-4D55-8C33-AE91887009F6}" dt="2022-09-13T20:38:26.155" v="1388" actId="20577"/>
          <ac:spMkLst>
            <pc:docMk/>
            <pc:sldMk cId="3637106611" sldId="277"/>
            <ac:spMk id="7" creationId="{C598B939-885C-FAA9-A4DE-B939DAFDBA38}"/>
          </ac:spMkLst>
        </pc:spChg>
        <pc:spChg chg="mod">
          <ac:chgData name="Bruno Verneau" userId="995a1719eb211fce" providerId="LiveId" clId="{64227B1F-BD70-4D55-8C33-AE91887009F6}" dt="2022-09-13T20:37:48.287" v="1384" actId="1076"/>
          <ac:spMkLst>
            <pc:docMk/>
            <pc:sldMk cId="3637106611" sldId="277"/>
            <ac:spMk id="12" creationId="{00000000-0000-0000-0000-000000000000}"/>
          </ac:spMkLst>
        </pc:spChg>
      </pc:sldChg>
      <pc:sldChg chg="del">
        <pc:chgData name="Bruno Verneau" userId="995a1719eb211fce" providerId="LiveId" clId="{64227B1F-BD70-4D55-8C33-AE91887009F6}" dt="2022-09-13T20:37:20.377" v="1381"/>
        <pc:sldMkLst>
          <pc:docMk/>
          <pc:sldMk cId="3842843860" sldId="277"/>
        </pc:sldMkLst>
      </pc:sldChg>
      <pc:sldChg chg="modSp del mod">
        <pc:chgData name="Bruno Verneau" userId="995a1719eb211fce" providerId="LiveId" clId="{64227B1F-BD70-4D55-8C33-AE91887009F6}" dt="2022-09-13T20:38:34.309" v="1390" actId="20577"/>
        <pc:sldMkLst>
          <pc:docMk/>
          <pc:sldMk cId="1901281777" sldId="278"/>
        </pc:sldMkLst>
        <pc:spChg chg="mod">
          <ac:chgData name="Bruno Verneau" userId="995a1719eb211fce" providerId="LiveId" clId="{64227B1F-BD70-4D55-8C33-AE91887009F6}" dt="2022-09-13T20:38:34.309" v="1390" actId="20577"/>
          <ac:spMkLst>
            <pc:docMk/>
            <pc:sldMk cId="1901281777" sldId="278"/>
            <ac:spMk id="7" creationId="{C598B939-885C-FAA9-A4DE-B939DAFDBA38}"/>
          </ac:spMkLst>
        </pc:spChg>
        <pc:spChg chg="mod">
          <ac:chgData name="Bruno Verneau" userId="995a1719eb211fce" providerId="LiveId" clId="{64227B1F-BD70-4D55-8C33-AE91887009F6}" dt="2022-09-13T20:38:04.119" v="1386" actId="1076"/>
          <ac:spMkLst>
            <pc:docMk/>
            <pc:sldMk cId="1901281777" sldId="278"/>
            <ac:spMk id="12" creationId="{00000000-0000-0000-0000-000000000000}"/>
          </ac:spMkLst>
        </pc:spChg>
      </pc:sldChg>
      <pc:sldChg chg="add ord">
        <pc:chgData name="Bruno Verneau" userId="995a1719eb211fce" providerId="LiveId" clId="{64227B1F-BD70-4D55-8C33-AE91887009F6}" dt="2022-09-13T20:38:49.233" v="1393"/>
        <pc:sldMkLst>
          <pc:docMk/>
          <pc:sldMk cId="2505461709" sldId="279"/>
        </pc:sldMkLst>
      </pc:sldChg>
      <pc:sldChg chg="addSp delSp modSp add mod ord">
        <pc:chgData name="Bruno Verneau" userId="995a1719eb211fce" providerId="LiveId" clId="{64227B1F-BD70-4D55-8C33-AE91887009F6}" dt="2022-09-13T21:02:36.946" v="1620" actId="1076"/>
        <pc:sldMkLst>
          <pc:docMk/>
          <pc:sldMk cId="2305741896" sldId="280"/>
        </pc:sldMkLst>
        <pc:spChg chg="add mod">
          <ac:chgData name="Bruno Verneau" userId="995a1719eb211fce" providerId="LiveId" clId="{64227B1F-BD70-4D55-8C33-AE91887009F6}" dt="2022-09-13T20:43:01.615" v="1404" actId="21"/>
          <ac:spMkLst>
            <pc:docMk/>
            <pc:sldMk cId="2305741896" sldId="280"/>
            <ac:spMk id="4" creationId="{A7ACC195-2BDD-4F33-5986-AC3A48978C9A}"/>
          </ac:spMkLst>
        </pc:spChg>
        <pc:spChg chg="mod">
          <ac:chgData name="Bruno Verneau" userId="995a1719eb211fce" providerId="LiveId" clId="{64227B1F-BD70-4D55-8C33-AE91887009F6}" dt="2022-09-13T20:46:23.298" v="1464" actId="20577"/>
          <ac:spMkLst>
            <pc:docMk/>
            <pc:sldMk cId="2305741896" sldId="280"/>
            <ac:spMk id="7" creationId="{C598B939-885C-FAA9-A4DE-B939DAFDBA38}"/>
          </ac:spMkLst>
        </pc:spChg>
        <pc:spChg chg="add mod">
          <ac:chgData name="Bruno Verneau" userId="995a1719eb211fce" providerId="LiveId" clId="{64227B1F-BD70-4D55-8C33-AE91887009F6}" dt="2022-09-13T21:00:01.883" v="1530" actId="1076"/>
          <ac:spMkLst>
            <pc:docMk/>
            <pc:sldMk cId="2305741896" sldId="280"/>
            <ac:spMk id="12" creationId="{8E8E5BC4-97EC-72B2-F07B-33353633B73C}"/>
          </ac:spMkLst>
        </pc:spChg>
        <pc:spChg chg="del">
          <ac:chgData name="Bruno Verneau" userId="995a1719eb211fce" providerId="LiveId" clId="{64227B1F-BD70-4D55-8C33-AE91887009F6}" dt="2022-09-13T20:39:52.596" v="1397" actId="478"/>
          <ac:spMkLst>
            <pc:docMk/>
            <pc:sldMk cId="2305741896" sldId="280"/>
            <ac:spMk id="13" creationId="{20FAFBB3-977E-AE43-E59C-C944DEDBB182}"/>
          </ac:spMkLst>
        </pc:spChg>
        <pc:spChg chg="add mod">
          <ac:chgData name="Bruno Verneau" userId="995a1719eb211fce" providerId="LiveId" clId="{64227B1F-BD70-4D55-8C33-AE91887009F6}" dt="2022-09-13T21:00:01.883" v="1530" actId="1076"/>
          <ac:spMkLst>
            <pc:docMk/>
            <pc:sldMk cId="2305741896" sldId="280"/>
            <ac:spMk id="16" creationId="{3007A919-4978-6D09-2A16-E76365466AF7}"/>
          </ac:spMkLst>
        </pc:spChg>
        <pc:spChg chg="add mod">
          <ac:chgData name="Bruno Verneau" userId="995a1719eb211fce" providerId="LiveId" clId="{64227B1F-BD70-4D55-8C33-AE91887009F6}" dt="2022-09-13T21:02:20.906" v="1617" actId="1076"/>
          <ac:spMkLst>
            <pc:docMk/>
            <pc:sldMk cId="2305741896" sldId="280"/>
            <ac:spMk id="20" creationId="{9E1C9FAD-4AEC-E6B1-E1FF-D1A454E344F9}"/>
          </ac:spMkLst>
        </pc:spChg>
        <pc:spChg chg="del">
          <ac:chgData name="Bruno Verneau" userId="995a1719eb211fce" providerId="LiveId" clId="{64227B1F-BD70-4D55-8C33-AE91887009F6}" dt="2022-09-13T20:41:37.958" v="1400" actId="478"/>
          <ac:spMkLst>
            <pc:docMk/>
            <pc:sldMk cId="2305741896" sldId="280"/>
            <ac:spMk id="23" creationId="{F215B2F7-652B-D7DA-300F-9CFA73D5E19E}"/>
          </ac:spMkLst>
        </pc:spChg>
        <pc:spChg chg="add del">
          <ac:chgData name="Bruno Verneau" userId="995a1719eb211fce" providerId="LiveId" clId="{64227B1F-BD70-4D55-8C33-AE91887009F6}" dt="2022-09-13T20:43:13.357" v="1407" actId="478"/>
          <ac:spMkLst>
            <pc:docMk/>
            <pc:sldMk cId="2305741896" sldId="280"/>
            <ac:spMk id="24" creationId="{3AC2CF72-6868-C473-44AF-2AA024CA9C6D}"/>
          </ac:spMkLst>
        </pc:spChg>
        <pc:spChg chg="add mod">
          <ac:chgData name="Bruno Verneau" userId="995a1719eb211fce" providerId="LiveId" clId="{64227B1F-BD70-4D55-8C33-AE91887009F6}" dt="2022-09-13T21:00:01.883" v="1530" actId="1076"/>
          <ac:spMkLst>
            <pc:docMk/>
            <pc:sldMk cId="2305741896" sldId="280"/>
            <ac:spMk id="27" creationId="{6E119D84-0EB7-42E7-86C3-5E8B0B3CD875}"/>
          </ac:spMkLst>
        </pc:spChg>
        <pc:spChg chg="del">
          <ac:chgData name="Bruno Verneau" userId="995a1719eb211fce" providerId="LiveId" clId="{64227B1F-BD70-4D55-8C33-AE91887009F6}" dt="2022-09-13T20:41:35.518" v="1398" actId="478"/>
          <ac:spMkLst>
            <pc:docMk/>
            <pc:sldMk cId="2305741896" sldId="280"/>
            <ac:spMk id="29" creationId="{C6B33BA4-03A6-0C79-76FE-0A8EBA5CC5E0}"/>
          </ac:spMkLst>
        </pc:spChg>
        <pc:spChg chg="del">
          <ac:chgData name="Bruno Verneau" userId="995a1719eb211fce" providerId="LiveId" clId="{64227B1F-BD70-4D55-8C33-AE91887009F6}" dt="2022-09-13T20:41:36.949" v="1399" actId="478"/>
          <ac:spMkLst>
            <pc:docMk/>
            <pc:sldMk cId="2305741896" sldId="280"/>
            <ac:spMk id="33" creationId="{D69C1BAE-7F6C-4D64-4E1D-A35665C6AC5A}"/>
          </ac:spMkLst>
        </pc:spChg>
        <pc:spChg chg="add mod">
          <ac:chgData name="Bruno Verneau" userId="995a1719eb211fce" providerId="LiveId" clId="{64227B1F-BD70-4D55-8C33-AE91887009F6}" dt="2022-09-13T21:01:25.338" v="1601" actId="20577"/>
          <ac:spMkLst>
            <pc:docMk/>
            <pc:sldMk cId="2305741896" sldId="280"/>
            <ac:spMk id="34" creationId="{B16AAA72-ADDD-A982-67AE-479858211C0A}"/>
          </ac:spMkLst>
        </pc:spChg>
        <pc:spChg chg="mod">
          <ac:chgData name="Bruno Verneau" userId="995a1719eb211fce" providerId="LiveId" clId="{64227B1F-BD70-4D55-8C33-AE91887009F6}" dt="2022-09-13T21:02:25.483" v="1618" actId="1076"/>
          <ac:spMkLst>
            <pc:docMk/>
            <pc:sldMk cId="2305741896" sldId="280"/>
            <ac:spMk id="37" creationId="{C4440103-14EA-0AA8-3D72-E7501500B87A}"/>
          </ac:spMkLst>
        </pc:spChg>
        <pc:spChg chg="add mod">
          <ac:chgData name="Bruno Verneau" userId="995a1719eb211fce" providerId="LiveId" clId="{64227B1F-BD70-4D55-8C33-AE91887009F6}" dt="2022-09-13T21:01:43.990" v="1615" actId="20577"/>
          <ac:spMkLst>
            <pc:docMk/>
            <pc:sldMk cId="2305741896" sldId="280"/>
            <ac:spMk id="38" creationId="{BFDE7301-65B6-FAED-5930-A1F3AE9F83B2}"/>
          </ac:spMkLst>
        </pc:spChg>
        <pc:picChg chg="mod">
          <ac:chgData name="Bruno Verneau" userId="995a1719eb211fce" providerId="LiveId" clId="{64227B1F-BD70-4D55-8C33-AE91887009F6}" dt="2022-09-13T20:46:00.069" v="1456" actId="1076"/>
          <ac:picMkLst>
            <pc:docMk/>
            <pc:sldMk cId="2305741896" sldId="280"/>
            <ac:picMk id="21" creationId="{3C6B2BB7-9280-CFD4-34A2-6AEEFD591C0C}"/>
          </ac:picMkLst>
        </pc:picChg>
        <pc:picChg chg="mod">
          <ac:chgData name="Bruno Verneau" userId="995a1719eb211fce" providerId="LiveId" clId="{64227B1F-BD70-4D55-8C33-AE91887009F6}" dt="2022-09-13T20:46:02.733" v="1457" actId="1076"/>
          <ac:picMkLst>
            <pc:docMk/>
            <pc:sldMk cId="2305741896" sldId="280"/>
            <ac:picMk id="25" creationId="{8D267730-BCF5-EE7A-7DB3-E37C7543AF84}"/>
          </ac:picMkLst>
        </pc:picChg>
        <pc:picChg chg="add mod">
          <ac:chgData name="Bruno Verneau" userId="995a1719eb211fce" providerId="LiveId" clId="{64227B1F-BD70-4D55-8C33-AE91887009F6}" dt="2022-09-13T20:46:13.544" v="1462" actId="1076"/>
          <ac:picMkLst>
            <pc:docMk/>
            <pc:sldMk cId="2305741896" sldId="280"/>
            <ac:picMk id="30" creationId="{B2F08A4B-8B7A-2CE4-08A6-9DC825E3B54A}"/>
          </ac:picMkLst>
        </pc:picChg>
        <pc:picChg chg="mod">
          <ac:chgData name="Bruno Verneau" userId="995a1719eb211fce" providerId="LiveId" clId="{64227B1F-BD70-4D55-8C33-AE91887009F6}" dt="2022-09-13T20:46:07.374" v="1460" actId="1076"/>
          <ac:picMkLst>
            <pc:docMk/>
            <pc:sldMk cId="2305741896" sldId="280"/>
            <ac:picMk id="31" creationId="{4A2C3E2B-E3A4-A2F5-0284-E08A8FA96369}"/>
          </ac:picMkLst>
        </pc:picChg>
        <pc:picChg chg="mod">
          <ac:chgData name="Bruno Verneau" userId="995a1719eb211fce" providerId="LiveId" clId="{64227B1F-BD70-4D55-8C33-AE91887009F6}" dt="2022-09-13T20:45:57.045" v="1455" actId="1076"/>
          <ac:picMkLst>
            <pc:docMk/>
            <pc:sldMk cId="2305741896" sldId="280"/>
            <ac:picMk id="35" creationId="{E2089096-D818-6E71-7C12-FA16FF380058}"/>
          </ac:picMkLst>
        </pc:picChg>
        <pc:picChg chg="add mod">
          <ac:chgData name="Bruno Verneau" userId="995a1719eb211fce" providerId="LiveId" clId="{64227B1F-BD70-4D55-8C33-AE91887009F6}" dt="2022-09-13T21:02:36.946" v="1620" actId="1076"/>
          <ac:picMkLst>
            <pc:docMk/>
            <pc:sldMk cId="2305741896" sldId="280"/>
            <ac:picMk id="40" creationId="{223DD130-B36E-0571-D215-2156B7C4537E}"/>
          </ac:picMkLst>
        </pc:picChg>
      </pc:sldChg>
      <pc:sldChg chg="addSp delSp modSp add mod">
        <pc:chgData name="Bruno Verneau" userId="995a1719eb211fce" providerId="LiveId" clId="{64227B1F-BD70-4D55-8C33-AE91887009F6}" dt="2022-09-13T22:38:04.025" v="4436" actId="20577"/>
        <pc:sldMkLst>
          <pc:docMk/>
          <pc:sldMk cId="626321384" sldId="281"/>
        </pc:sldMkLst>
        <pc:spChg chg="add del">
          <ac:chgData name="Bruno Verneau" userId="995a1719eb211fce" providerId="LiveId" clId="{64227B1F-BD70-4D55-8C33-AE91887009F6}" dt="2022-09-13T21:11:21.300" v="1738" actId="22"/>
          <ac:spMkLst>
            <pc:docMk/>
            <pc:sldMk cId="626321384" sldId="281"/>
            <ac:spMk id="3" creationId="{E2204768-D058-C953-B21B-0104081382BB}"/>
          </ac:spMkLst>
        </pc:spChg>
        <pc:spChg chg="mod">
          <ac:chgData name="Bruno Verneau" userId="995a1719eb211fce" providerId="LiveId" clId="{64227B1F-BD70-4D55-8C33-AE91887009F6}" dt="2022-09-13T22:38:04.025" v="4436" actId="20577"/>
          <ac:spMkLst>
            <pc:docMk/>
            <pc:sldMk cId="626321384" sldId="281"/>
            <ac:spMk id="7" creationId="{C598B939-885C-FAA9-A4DE-B939DAFDBA38}"/>
          </ac:spMkLst>
        </pc:spChg>
        <pc:spChg chg="add mod">
          <ac:chgData name="Bruno Verneau" userId="995a1719eb211fce" providerId="LiveId" clId="{64227B1F-BD70-4D55-8C33-AE91887009F6}" dt="2022-09-13T21:22:12.142" v="2070" actId="1076"/>
          <ac:spMkLst>
            <pc:docMk/>
            <pc:sldMk cId="626321384" sldId="281"/>
            <ac:spMk id="12" creationId="{935624EC-E702-FE95-A817-E2F0A82AA0D6}"/>
          </ac:spMkLst>
        </pc:spChg>
        <pc:spChg chg="mod">
          <ac:chgData name="Bruno Verneau" userId="995a1719eb211fce" providerId="LiveId" clId="{64227B1F-BD70-4D55-8C33-AE91887009F6}" dt="2022-09-13T21:12:10.441" v="1772" actId="14100"/>
          <ac:spMkLst>
            <pc:docMk/>
            <pc:sldMk cId="626321384" sldId="281"/>
            <ac:spMk id="21" creationId="{F5AC5EEF-A15E-A318-DD17-D4EE2E7644DA}"/>
          </ac:spMkLst>
        </pc:spChg>
        <pc:spChg chg="del mod">
          <ac:chgData name="Bruno Verneau" userId="995a1719eb211fce" providerId="LiveId" clId="{64227B1F-BD70-4D55-8C33-AE91887009F6}" dt="2022-09-13T21:21:59.043" v="2069" actId="478"/>
          <ac:spMkLst>
            <pc:docMk/>
            <pc:sldMk cId="626321384" sldId="281"/>
            <ac:spMk id="25" creationId="{74FA0D49-AC47-896B-65D0-DD227366A60C}"/>
          </ac:spMkLst>
        </pc:spChg>
        <pc:picChg chg="add del">
          <ac:chgData name="Bruno Verneau" userId="995a1719eb211fce" providerId="LiveId" clId="{64227B1F-BD70-4D55-8C33-AE91887009F6}" dt="2022-09-13T21:11:21.300" v="1738" actId="22"/>
          <ac:picMkLst>
            <pc:docMk/>
            <pc:sldMk cId="626321384" sldId="281"/>
            <ac:picMk id="5" creationId="{4848AE36-1B98-9533-4C5B-0E2661D6D218}"/>
          </ac:picMkLst>
        </pc:picChg>
        <pc:picChg chg="add del">
          <ac:chgData name="Bruno Verneau" userId="995a1719eb211fce" providerId="LiveId" clId="{64227B1F-BD70-4D55-8C33-AE91887009F6}" dt="2022-09-13T21:11:21.300" v="1738" actId="22"/>
          <ac:picMkLst>
            <pc:docMk/>
            <pc:sldMk cId="626321384" sldId="281"/>
            <ac:picMk id="11" creationId="{50C17814-4398-FB23-B363-42A69A18096D}"/>
          </ac:picMkLst>
        </pc:picChg>
        <pc:picChg chg="add mod">
          <ac:chgData name="Bruno Verneau" userId="995a1719eb211fce" providerId="LiveId" clId="{64227B1F-BD70-4D55-8C33-AE91887009F6}" dt="2022-09-13T21:16:24.119" v="1899" actId="1076"/>
          <ac:picMkLst>
            <pc:docMk/>
            <pc:sldMk cId="626321384" sldId="281"/>
            <ac:picMk id="13" creationId="{BB83F7B7-D512-F305-FA61-B8443A5FC080}"/>
          </ac:picMkLst>
        </pc:picChg>
        <pc:picChg chg="add mod">
          <ac:chgData name="Bruno Verneau" userId="995a1719eb211fce" providerId="LiveId" clId="{64227B1F-BD70-4D55-8C33-AE91887009F6}" dt="2022-09-13T21:21:06.334" v="2062" actId="1076"/>
          <ac:picMkLst>
            <pc:docMk/>
            <pc:sldMk cId="626321384" sldId="281"/>
            <ac:picMk id="14" creationId="{CC8DD204-42F7-1C0D-673C-82B2A7886653}"/>
          </ac:picMkLst>
        </pc:picChg>
        <pc:picChg chg="del">
          <ac:chgData name="Bruno Verneau" userId="995a1719eb211fce" providerId="LiveId" clId="{64227B1F-BD70-4D55-8C33-AE91887009F6}" dt="2022-09-13T21:03:24.596" v="1621" actId="478"/>
          <ac:picMkLst>
            <pc:docMk/>
            <pc:sldMk cId="626321384" sldId="281"/>
            <ac:picMk id="15" creationId="{AE1655D8-3CC3-4841-6B84-4D982904B848}"/>
          </ac:picMkLst>
        </pc:picChg>
        <pc:picChg chg="del">
          <ac:chgData name="Bruno Verneau" userId="995a1719eb211fce" providerId="LiveId" clId="{64227B1F-BD70-4D55-8C33-AE91887009F6}" dt="2022-09-13T21:03:26.978" v="1622" actId="478"/>
          <ac:picMkLst>
            <pc:docMk/>
            <pc:sldMk cId="626321384" sldId="281"/>
            <ac:picMk id="17" creationId="{781F3ED6-FCD7-FCEE-420C-1B26CEB05405}"/>
          </ac:picMkLst>
        </pc:picChg>
        <pc:picChg chg="add mod">
          <ac:chgData name="Bruno Verneau" userId="995a1719eb211fce" providerId="LiveId" clId="{64227B1F-BD70-4D55-8C33-AE91887009F6}" dt="2022-09-13T21:21:40.398" v="2067" actId="1076"/>
          <ac:picMkLst>
            <pc:docMk/>
            <pc:sldMk cId="626321384" sldId="281"/>
            <ac:picMk id="18" creationId="{8C4A68A2-8D61-B52F-397F-26BD4474E572}"/>
          </ac:picMkLst>
        </pc:picChg>
        <pc:picChg chg="del">
          <ac:chgData name="Bruno Verneau" userId="995a1719eb211fce" providerId="LiveId" clId="{64227B1F-BD70-4D55-8C33-AE91887009F6}" dt="2022-09-13T21:03:27.873" v="1623" actId="478"/>
          <ac:picMkLst>
            <pc:docMk/>
            <pc:sldMk cId="626321384" sldId="281"/>
            <ac:picMk id="19" creationId="{FA6A2AE8-19F0-CB16-3A93-2860A9C1DD2D}"/>
          </ac:picMkLst>
        </pc:picChg>
      </pc:sldChg>
      <pc:sldChg chg="addSp delSp modSp add mod ord">
        <pc:chgData name="Bruno Verneau" userId="995a1719eb211fce" providerId="LiveId" clId="{64227B1F-BD70-4D55-8C33-AE91887009F6}" dt="2022-09-13T22:37:52.641" v="4434" actId="20577"/>
        <pc:sldMkLst>
          <pc:docMk/>
          <pc:sldMk cId="2600143924" sldId="282"/>
        </pc:sldMkLst>
        <pc:spChg chg="del">
          <ac:chgData name="Bruno Verneau" userId="995a1719eb211fce" providerId="LiveId" clId="{64227B1F-BD70-4D55-8C33-AE91887009F6}" dt="2022-09-13T21:05:16.524" v="1627" actId="478"/>
          <ac:spMkLst>
            <pc:docMk/>
            <pc:sldMk cId="2600143924" sldId="282"/>
            <ac:spMk id="2" creationId="{3A0C027A-6D01-43E9-4AD9-BA03C5D381FF}"/>
          </ac:spMkLst>
        </pc:spChg>
        <pc:spChg chg="mod">
          <ac:chgData name="Bruno Verneau" userId="995a1719eb211fce" providerId="LiveId" clId="{64227B1F-BD70-4D55-8C33-AE91887009F6}" dt="2022-09-13T22:37:52.641" v="4434" actId="20577"/>
          <ac:spMkLst>
            <pc:docMk/>
            <pc:sldMk cId="2600143924" sldId="282"/>
            <ac:spMk id="7" creationId="{C598B939-885C-FAA9-A4DE-B939DAFDBA38}"/>
          </ac:spMkLst>
        </pc:spChg>
        <pc:spChg chg="add del mod">
          <ac:chgData name="Bruno Verneau" userId="995a1719eb211fce" providerId="LiveId" clId="{64227B1F-BD70-4D55-8C33-AE91887009F6}" dt="2022-09-13T21:05:23.488" v="1631" actId="478"/>
          <ac:spMkLst>
            <pc:docMk/>
            <pc:sldMk cId="2600143924" sldId="282"/>
            <ac:spMk id="10" creationId="{53553968-6C84-AD24-2499-FDFB671A81AD}"/>
          </ac:spMkLst>
        </pc:spChg>
        <pc:spChg chg="add mod">
          <ac:chgData name="Bruno Verneau" userId="995a1719eb211fce" providerId="LiveId" clId="{64227B1F-BD70-4D55-8C33-AE91887009F6}" dt="2022-09-13T21:09:15.257" v="1712" actId="1076"/>
          <ac:spMkLst>
            <pc:docMk/>
            <pc:sldMk cId="2600143924" sldId="282"/>
            <ac:spMk id="12" creationId="{DD034324-5481-E4BA-7BE3-125354D4FC25}"/>
          </ac:spMkLst>
        </pc:spChg>
        <pc:spChg chg="add mod">
          <ac:chgData name="Bruno Verneau" userId="995a1719eb211fce" providerId="LiveId" clId="{64227B1F-BD70-4D55-8C33-AE91887009F6}" dt="2022-09-13T21:09:10.681" v="1711" actId="1076"/>
          <ac:spMkLst>
            <pc:docMk/>
            <pc:sldMk cId="2600143924" sldId="282"/>
            <ac:spMk id="15" creationId="{8D3AD1B4-E8C8-2595-60F6-08F507BE0DCD}"/>
          </ac:spMkLst>
        </pc:spChg>
        <pc:spChg chg="add mod">
          <ac:chgData name="Bruno Verneau" userId="995a1719eb211fce" providerId="LiveId" clId="{64227B1F-BD70-4D55-8C33-AE91887009F6}" dt="2022-09-13T21:09:44.287" v="1718" actId="207"/>
          <ac:spMkLst>
            <pc:docMk/>
            <pc:sldMk cId="2600143924" sldId="282"/>
            <ac:spMk id="18" creationId="{346BD8EA-B282-7392-D792-C56DB4385277}"/>
          </ac:spMkLst>
        </pc:spChg>
        <pc:spChg chg="del">
          <ac:chgData name="Bruno Verneau" userId="995a1719eb211fce" providerId="LiveId" clId="{64227B1F-BD70-4D55-8C33-AE91887009F6}" dt="2022-09-13T21:05:56.866" v="1644" actId="478"/>
          <ac:spMkLst>
            <pc:docMk/>
            <pc:sldMk cId="2600143924" sldId="282"/>
            <ac:spMk id="28" creationId="{40147487-BA01-D605-AC72-280916F1C5F9}"/>
          </ac:spMkLst>
        </pc:spChg>
        <pc:spChg chg="del">
          <ac:chgData name="Bruno Verneau" userId="995a1719eb211fce" providerId="LiveId" clId="{64227B1F-BD70-4D55-8C33-AE91887009F6}" dt="2022-09-13T21:05:54.081" v="1643" actId="478"/>
          <ac:spMkLst>
            <pc:docMk/>
            <pc:sldMk cId="2600143924" sldId="282"/>
            <ac:spMk id="29" creationId="{1C9409C7-81D3-75E9-1373-23613B8106DB}"/>
          </ac:spMkLst>
        </pc:spChg>
        <pc:spChg chg="del mod">
          <ac:chgData name="Bruno Verneau" userId="995a1719eb211fce" providerId="LiveId" clId="{64227B1F-BD70-4D55-8C33-AE91887009F6}" dt="2022-09-13T21:05:21.419" v="1630" actId="478"/>
          <ac:spMkLst>
            <pc:docMk/>
            <pc:sldMk cId="2600143924" sldId="282"/>
            <ac:spMk id="37" creationId="{C4440103-14EA-0AA8-3D72-E7501500B87A}"/>
          </ac:spMkLst>
        </pc:spChg>
        <pc:picChg chg="add mod">
          <ac:chgData name="Bruno Verneau" userId="995a1719eb211fce" providerId="LiveId" clId="{64227B1F-BD70-4D55-8C33-AE91887009F6}" dt="2022-09-13T21:10:00.960" v="1723" actId="1076"/>
          <ac:picMkLst>
            <pc:docMk/>
            <pc:sldMk cId="2600143924" sldId="282"/>
            <ac:picMk id="21" creationId="{FEFF5F60-E35A-4BDA-21EC-488ED714DA9F}"/>
          </ac:picMkLst>
        </pc:picChg>
        <pc:picChg chg="mod">
          <ac:chgData name="Bruno Verneau" userId="995a1719eb211fce" providerId="LiveId" clId="{64227B1F-BD70-4D55-8C33-AE91887009F6}" dt="2022-09-13T21:06:08.641" v="1648" actId="1076"/>
          <ac:picMkLst>
            <pc:docMk/>
            <pc:sldMk cId="2600143924" sldId="282"/>
            <ac:picMk id="22" creationId="{430D5842-9A37-0DA5-7C7E-B69A00F2A462}"/>
          </ac:picMkLst>
        </pc:picChg>
        <pc:picChg chg="mod">
          <ac:chgData name="Bruno Verneau" userId="995a1719eb211fce" providerId="LiveId" clId="{64227B1F-BD70-4D55-8C33-AE91887009F6}" dt="2022-09-13T21:09:50.328" v="1719" actId="1076"/>
          <ac:picMkLst>
            <pc:docMk/>
            <pc:sldMk cId="2600143924" sldId="282"/>
            <ac:picMk id="35" creationId="{E2089096-D818-6E71-7C12-FA16FF380058}"/>
          </ac:picMkLst>
        </pc:picChg>
      </pc:sldChg>
      <pc:sldChg chg="addSp delSp modSp add mod ord">
        <pc:chgData name="Bruno Verneau" userId="995a1719eb211fce" providerId="LiveId" clId="{64227B1F-BD70-4D55-8C33-AE91887009F6}" dt="2022-09-13T22:38:07.903" v="4438" actId="20577"/>
        <pc:sldMkLst>
          <pc:docMk/>
          <pc:sldMk cId="2829071559" sldId="283"/>
        </pc:sldMkLst>
        <pc:spChg chg="add del">
          <ac:chgData name="Bruno Verneau" userId="995a1719eb211fce" providerId="LiveId" clId="{64227B1F-BD70-4D55-8C33-AE91887009F6}" dt="2022-09-13T21:23:34.774" v="2082" actId="22"/>
          <ac:spMkLst>
            <pc:docMk/>
            <pc:sldMk cId="2829071559" sldId="283"/>
            <ac:spMk id="5" creationId="{24081FE7-A0A5-0DAB-8421-93852979EF22}"/>
          </ac:spMkLst>
        </pc:spChg>
        <pc:spChg chg="mod">
          <ac:chgData name="Bruno Verneau" userId="995a1719eb211fce" providerId="LiveId" clId="{64227B1F-BD70-4D55-8C33-AE91887009F6}" dt="2022-09-13T22:38:07.903" v="4438" actId="20577"/>
          <ac:spMkLst>
            <pc:docMk/>
            <pc:sldMk cId="2829071559" sldId="283"/>
            <ac:spMk id="7" creationId="{C598B939-885C-FAA9-A4DE-B939DAFDBA38}"/>
          </ac:spMkLst>
        </pc:spChg>
        <pc:spChg chg="add mod">
          <ac:chgData name="Bruno Verneau" userId="995a1719eb211fce" providerId="LiveId" clId="{64227B1F-BD70-4D55-8C33-AE91887009F6}" dt="2022-09-13T21:25:24.158" v="2134" actId="1076"/>
          <ac:spMkLst>
            <pc:docMk/>
            <pc:sldMk cId="2829071559" sldId="283"/>
            <ac:spMk id="10" creationId="{2BCE5E23-8225-C5C8-3DBC-0B266CCAC700}"/>
          </ac:spMkLst>
        </pc:spChg>
        <pc:spChg chg="add mod">
          <ac:chgData name="Bruno Verneau" userId="995a1719eb211fce" providerId="LiveId" clId="{64227B1F-BD70-4D55-8C33-AE91887009F6}" dt="2022-09-13T21:26:10.679" v="2141" actId="403"/>
          <ac:spMkLst>
            <pc:docMk/>
            <pc:sldMk cId="2829071559" sldId="283"/>
            <ac:spMk id="12" creationId="{9D54A87F-FF30-4CE8-36D5-1D8E76B3CEB8}"/>
          </ac:spMkLst>
        </pc:spChg>
        <pc:spChg chg="add ord">
          <ac:chgData name="Bruno Verneau" userId="995a1719eb211fce" providerId="LiveId" clId="{64227B1F-BD70-4D55-8C33-AE91887009F6}" dt="2022-09-13T21:25:49.080" v="2138" actId="171"/>
          <ac:spMkLst>
            <pc:docMk/>
            <pc:sldMk cId="2829071559" sldId="283"/>
            <ac:spMk id="13" creationId="{0E69ED53-CB41-10F5-CF82-F84CC106AB6B}"/>
          </ac:spMkLst>
        </pc:spChg>
        <pc:spChg chg="mod">
          <ac:chgData name="Bruno Verneau" userId="995a1719eb211fce" providerId="LiveId" clId="{64227B1F-BD70-4D55-8C33-AE91887009F6}" dt="2022-09-13T21:23:49.568" v="2100" actId="20577"/>
          <ac:spMkLst>
            <pc:docMk/>
            <pc:sldMk cId="2829071559" sldId="283"/>
            <ac:spMk id="21" creationId="{F5AC5EEF-A15E-A318-DD17-D4EE2E7644DA}"/>
          </ac:spMkLst>
        </pc:spChg>
        <pc:picChg chg="add del">
          <ac:chgData name="Bruno Verneau" userId="995a1719eb211fce" providerId="LiveId" clId="{64227B1F-BD70-4D55-8C33-AE91887009F6}" dt="2022-09-13T21:23:20.119" v="2080" actId="478"/>
          <ac:picMkLst>
            <pc:docMk/>
            <pc:sldMk cId="2829071559" sldId="283"/>
            <ac:picMk id="3" creationId="{ECDC1DD3-8696-15E7-C523-6174FD0F0653}"/>
          </ac:picMkLst>
        </pc:picChg>
        <pc:picChg chg="del">
          <ac:chgData name="Bruno Verneau" userId="995a1719eb211fce" providerId="LiveId" clId="{64227B1F-BD70-4D55-8C33-AE91887009F6}" dt="2022-09-13T21:23:09.688" v="2076" actId="478"/>
          <ac:picMkLst>
            <pc:docMk/>
            <pc:sldMk cId="2829071559" sldId="283"/>
            <ac:picMk id="15" creationId="{AE1655D8-3CC3-4841-6B84-4D982904B848}"/>
          </ac:picMkLst>
        </pc:picChg>
        <pc:picChg chg="del">
          <ac:chgData name="Bruno Verneau" userId="995a1719eb211fce" providerId="LiveId" clId="{64227B1F-BD70-4D55-8C33-AE91887009F6}" dt="2022-09-13T21:23:13.723" v="2077" actId="478"/>
          <ac:picMkLst>
            <pc:docMk/>
            <pc:sldMk cId="2829071559" sldId="283"/>
            <ac:picMk id="17" creationId="{781F3ED6-FCD7-FCEE-420C-1B26CEB05405}"/>
          </ac:picMkLst>
        </pc:picChg>
        <pc:picChg chg="del">
          <ac:chgData name="Bruno Verneau" userId="995a1719eb211fce" providerId="LiveId" clId="{64227B1F-BD70-4D55-8C33-AE91887009F6}" dt="2022-09-13T21:23:14.600" v="2078" actId="478"/>
          <ac:picMkLst>
            <pc:docMk/>
            <pc:sldMk cId="2829071559" sldId="283"/>
            <ac:picMk id="19" creationId="{FA6A2AE8-19F0-CB16-3A93-2860A9C1DD2D}"/>
          </ac:picMkLst>
        </pc:picChg>
      </pc:sldChg>
      <pc:sldChg chg="addSp delSp modSp add mod">
        <pc:chgData name="Bruno Verneau" userId="995a1719eb211fce" providerId="LiveId" clId="{64227B1F-BD70-4D55-8C33-AE91887009F6}" dt="2022-09-13T22:38:12.020" v="4440" actId="20577"/>
        <pc:sldMkLst>
          <pc:docMk/>
          <pc:sldMk cId="1973306870" sldId="284"/>
        </pc:sldMkLst>
        <pc:spChg chg="add mod">
          <ac:chgData name="Bruno Verneau" userId="995a1719eb211fce" providerId="LiveId" clId="{64227B1F-BD70-4D55-8C33-AE91887009F6}" dt="2022-09-13T21:28:16.372" v="2155" actId="14100"/>
          <ac:spMkLst>
            <pc:docMk/>
            <pc:sldMk cId="1973306870" sldId="284"/>
            <ac:spMk id="2" creationId="{B01EA59A-DA07-69C3-77E7-50107F855561}"/>
          </ac:spMkLst>
        </pc:spChg>
        <pc:spChg chg="add mod">
          <ac:chgData name="Bruno Verneau" userId="995a1719eb211fce" providerId="LiveId" clId="{64227B1F-BD70-4D55-8C33-AE91887009F6}" dt="2022-09-13T21:29:02.525" v="2164" actId="14100"/>
          <ac:spMkLst>
            <pc:docMk/>
            <pc:sldMk cId="1973306870" sldId="284"/>
            <ac:spMk id="4" creationId="{8D031D57-0B95-BEDE-CC53-AF76BAC85DE8}"/>
          </ac:spMkLst>
        </pc:spChg>
        <pc:spChg chg="mod">
          <ac:chgData name="Bruno Verneau" userId="995a1719eb211fce" providerId="LiveId" clId="{64227B1F-BD70-4D55-8C33-AE91887009F6}" dt="2022-09-13T22:38:12.020" v="4440" actId="20577"/>
          <ac:spMkLst>
            <pc:docMk/>
            <pc:sldMk cId="1973306870" sldId="284"/>
            <ac:spMk id="7" creationId="{C598B939-885C-FAA9-A4DE-B939DAFDBA38}"/>
          </ac:spMkLst>
        </pc:spChg>
        <pc:spChg chg="del mod">
          <ac:chgData name="Bruno Verneau" userId="995a1719eb211fce" providerId="LiveId" clId="{64227B1F-BD70-4D55-8C33-AE91887009F6}" dt="2022-09-13T21:27:49.031" v="2144" actId="478"/>
          <ac:spMkLst>
            <pc:docMk/>
            <pc:sldMk cId="1973306870" sldId="284"/>
            <ac:spMk id="10" creationId="{2BCE5E23-8225-C5C8-3DBC-0B266CCAC700}"/>
          </ac:spMkLst>
        </pc:spChg>
        <pc:spChg chg="add mod ord">
          <ac:chgData name="Bruno Verneau" userId="995a1719eb211fce" providerId="LiveId" clId="{64227B1F-BD70-4D55-8C33-AE91887009F6}" dt="2022-09-13T21:29:07.829" v="2165" actId="14100"/>
          <ac:spMkLst>
            <pc:docMk/>
            <pc:sldMk cId="1973306870" sldId="284"/>
            <ac:spMk id="11" creationId="{1148B4A0-C3AF-33F6-1BA6-A387D81ED65B}"/>
          </ac:spMkLst>
        </pc:spChg>
        <pc:spChg chg="del">
          <ac:chgData name="Bruno Verneau" userId="995a1719eb211fce" providerId="LiveId" clId="{64227B1F-BD70-4D55-8C33-AE91887009F6}" dt="2022-09-13T21:27:53.999" v="2146" actId="478"/>
          <ac:spMkLst>
            <pc:docMk/>
            <pc:sldMk cId="1973306870" sldId="284"/>
            <ac:spMk id="12" creationId="{9D54A87F-FF30-4CE8-36D5-1D8E76B3CEB8}"/>
          </ac:spMkLst>
        </pc:spChg>
        <pc:spChg chg="del">
          <ac:chgData name="Bruno Verneau" userId="995a1719eb211fce" providerId="LiveId" clId="{64227B1F-BD70-4D55-8C33-AE91887009F6}" dt="2022-09-13T21:27:51.515" v="2145" actId="478"/>
          <ac:spMkLst>
            <pc:docMk/>
            <pc:sldMk cId="1973306870" sldId="284"/>
            <ac:spMk id="13" creationId="{0E69ED53-CB41-10F5-CF82-F84CC106AB6B}"/>
          </ac:spMkLst>
        </pc:spChg>
      </pc:sldChg>
      <pc:sldChg chg="addSp delSp modSp add mod">
        <pc:chgData name="Bruno Verneau" userId="995a1719eb211fce" providerId="LiveId" clId="{64227B1F-BD70-4D55-8C33-AE91887009F6}" dt="2022-09-13T22:39:07.525" v="4452" actId="1076"/>
        <pc:sldMkLst>
          <pc:docMk/>
          <pc:sldMk cId="1548503719" sldId="285"/>
        </pc:sldMkLst>
        <pc:spChg chg="del">
          <ac:chgData name="Bruno Verneau" userId="995a1719eb211fce" providerId="LiveId" clId="{64227B1F-BD70-4D55-8C33-AE91887009F6}" dt="2022-09-13T21:30:29.201" v="2173" actId="478"/>
          <ac:spMkLst>
            <pc:docMk/>
            <pc:sldMk cId="1548503719" sldId="285"/>
            <ac:spMk id="2" creationId="{B01EA59A-DA07-69C3-77E7-50107F855561}"/>
          </ac:spMkLst>
        </pc:spChg>
        <pc:spChg chg="add mod">
          <ac:chgData name="Bruno Verneau" userId="995a1719eb211fce" providerId="LiveId" clId="{64227B1F-BD70-4D55-8C33-AE91887009F6}" dt="2022-09-13T22:11:22.972" v="3311" actId="20577"/>
          <ac:spMkLst>
            <pc:docMk/>
            <pc:sldMk cId="1548503719" sldId="285"/>
            <ac:spMk id="3" creationId="{F147E300-9A85-70D8-2A86-EB516E24DBB2}"/>
          </ac:spMkLst>
        </pc:spChg>
        <pc:spChg chg="del">
          <ac:chgData name="Bruno Verneau" userId="995a1719eb211fce" providerId="LiveId" clId="{64227B1F-BD70-4D55-8C33-AE91887009F6}" dt="2022-09-13T21:30:26.811" v="2172" actId="478"/>
          <ac:spMkLst>
            <pc:docMk/>
            <pc:sldMk cId="1548503719" sldId="285"/>
            <ac:spMk id="4" creationId="{8D031D57-0B95-BEDE-CC53-AF76BAC85DE8}"/>
          </ac:spMkLst>
        </pc:spChg>
        <pc:spChg chg="mod">
          <ac:chgData name="Bruno Verneau" userId="995a1719eb211fce" providerId="LiveId" clId="{64227B1F-BD70-4D55-8C33-AE91887009F6}" dt="2022-09-13T22:38:18.531" v="4442" actId="20577"/>
          <ac:spMkLst>
            <pc:docMk/>
            <pc:sldMk cId="1548503719" sldId="285"/>
            <ac:spMk id="7" creationId="{C598B939-885C-FAA9-A4DE-B939DAFDBA38}"/>
          </ac:spMkLst>
        </pc:spChg>
        <pc:spChg chg="del">
          <ac:chgData name="Bruno Verneau" userId="995a1719eb211fce" providerId="LiveId" clId="{64227B1F-BD70-4D55-8C33-AE91887009F6}" dt="2022-09-13T21:30:24.991" v="2171" actId="478"/>
          <ac:spMkLst>
            <pc:docMk/>
            <pc:sldMk cId="1548503719" sldId="285"/>
            <ac:spMk id="11" creationId="{1148B4A0-C3AF-33F6-1BA6-A387D81ED65B}"/>
          </ac:spMkLst>
        </pc:spChg>
        <pc:spChg chg="add mod">
          <ac:chgData name="Bruno Verneau" userId="995a1719eb211fce" providerId="LiveId" clId="{64227B1F-BD70-4D55-8C33-AE91887009F6}" dt="2022-09-13T22:10:21.524" v="3224" actId="1076"/>
          <ac:spMkLst>
            <pc:docMk/>
            <pc:sldMk cId="1548503719" sldId="285"/>
            <ac:spMk id="13" creationId="{7F05F6F5-4DAF-76E4-C724-F9B1DF83DA48}"/>
          </ac:spMkLst>
        </pc:spChg>
        <pc:spChg chg="add del mod">
          <ac:chgData name="Bruno Verneau" userId="995a1719eb211fce" providerId="LiveId" clId="{64227B1F-BD70-4D55-8C33-AE91887009F6}" dt="2022-09-13T22:09:58.047" v="3184" actId="478"/>
          <ac:spMkLst>
            <pc:docMk/>
            <pc:sldMk cId="1548503719" sldId="285"/>
            <ac:spMk id="17" creationId="{CD77F809-E1A5-60D4-0A3E-72D45D731BC5}"/>
          </ac:spMkLst>
        </pc:spChg>
        <pc:spChg chg="mod">
          <ac:chgData name="Bruno Verneau" userId="995a1719eb211fce" providerId="LiveId" clId="{64227B1F-BD70-4D55-8C33-AE91887009F6}" dt="2022-09-13T22:39:07.525" v="4452" actId="1076"/>
          <ac:spMkLst>
            <pc:docMk/>
            <pc:sldMk cId="1548503719" sldId="285"/>
            <ac:spMk id="21" creationId="{F5AC5EEF-A15E-A318-DD17-D4EE2E7644DA}"/>
          </ac:spMkLst>
        </pc:spChg>
        <pc:spChg chg="add del mod">
          <ac:chgData name="Bruno Verneau" userId="995a1719eb211fce" providerId="LiveId" clId="{64227B1F-BD70-4D55-8C33-AE91887009F6}" dt="2022-09-13T22:10:04.716" v="3186" actId="478"/>
          <ac:spMkLst>
            <pc:docMk/>
            <pc:sldMk cId="1548503719" sldId="285"/>
            <ac:spMk id="22" creationId="{A9B2F6B8-495B-31EF-735B-A4621A59704F}"/>
          </ac:spMkLst>
        </pc:spChg>
        <pc:spChg chg="add mod">
          <ac:chgData name="Bruno Verneau" userId="995a1719eb211fce" providerId="LiveId" clId="{64227B1F-BD70-4D55-8C33-AE91887009F6}" dt="2022-09-13T22:12:02.004" v="3314" actId="1076"/>
          <ac:spMkLst>
            <pc:docMk/>
            <pc:sldMk cId="1548503719" sldId="285"/>
            <ac:spMk id="30" creationId="{0CE22523-0E58-3A08-DC5A-616B5E583D44}"/>
          </ac:spMkLst>
        </pc:spChg>
        <pc:spChg chg="add mod">
          <ac:chgData name="Bruno Verneau" userId="995a1719eb211fce" providerId="LiveId" clId="{64227B1F-BD70-4D55-8C33-AE91887009F6}" dt="2022-09-13T22:13:06.242" v="3367" actId="20577"/>
          <ac:spMkLst>
            <pc:docMk/>
            <pc:sldMk cId="1548503719" sldId="285"/>
            <ac:spMk id="32" creationId="{D8A3912B-9F00-9237-3182-C41EA98539B7}"/>
          </ac:spMkLst>
        </pc:spChg>
        <pc:picChg chg="add mod">
          <ac:chgData name="Bruno Verneau" userId="995a1719eb211fce" providerId="LiveId" clId="{64227B1F-BD70-4D55-8C33-AE91887009F6}" dt="2022-09-13T21:49:10.463" v="2261" actId="1076"/>
          <ac:picMkLst>
            <pc:docMk/>
            <pc:sldMk cId="1548503719" sldId="285"/>
            <ac:picMk id="10" creationId="{B893490A-9727-CE98-902E-9EFA17EF4B6D}"/>
          </ac:picMkLst>
        </pc:picChg>
        <pc:picChg chg="add mod">
          <ac:chgData name="Bruno Verneau" userId="995a1719eb211fce" providerId="LiveId" clId="{64227B1F-BD70-4D55-8C33-AE91887009F6}" dt="2022-09-13T22:11:40.187" v="3312" actId="1076"/>
          <ac:picMkLst>
            <pc:docMk/>
            <pc:sldMk cId="1548503719" sldId="285"/>
            <ac:picMk id="15" creationId="{E3648F05-FA46-384B-DA5D-65EF0BFDBCFC}"/>
          </ac:picMkLst>
        </pc:picChg>
        <pc:picChg chg="add del mod">
          <ac:chgData name="Bruno Verneau" userId="995a1719eb211fce" providerId="LiveId" clId="{64227B1F-BD70-4D55-8C33-AE91887009F6}" dt="2022-09-13T22:10:01.304" v="3185" actId="478"/>
          <ac:picMkLst>
            <pc:docMk/>
            <pc:sldMk cId="1548503719" sldId="285"/>
            <ac:picMk id="19" creationId="{B391563B-7A33-2857-FD3A-611963250F68}"/>
          </ac:picMkLst>
        </pc:picChg>
        <pc:picChg chg="add del mod">
          <ac:chgData name="Bruno Verneau" userId="995a1719eb211fce" providerId="LiveId" clId="{64227B1F-BD70-4D55-8C33-AE91887009F6}" dt="2022-09-13T22:10:06.607" v="3187" actId="478"/>
          <ac:picMkLst>
            <pc:docMk/>
            <pc:sldMk cId="1548503719" sldId="285"/>
            <ac:picMk id="26" creationId="{7B0E7D6C-14D9-31AE-29E4-FF64FBC162E2}"/>
          </ac:picMkLst>
        </pc:picChg>
        <pc:picChg chg="add del">
          <ac:chgData name="Bruno Verneau" userId="995a1719eb211fce" providerId="LiveId" clId="{64227B1F-BD70-4D55-8C33-AE91887009F6}" dt="2022-09-13T22:10:37.626" v="3227" actId="478"/>
          <ac:picMkLst>
            <pc:docMk/>
            <pc:sldMk cId="1548503719" sldId="285"/>
            <ac:picMk id="28" creationId="{FC6DB798-3B0B-C325-F097-F7B2ED4EE37C}"/>
          </ac:picMkLst>
        </pc:picChg>
      </pc:sldChg>
      <pc:sldChg chg="addSp modSp add mod">
        <pc:chgData name="Bruno Verneau" userId="995a1719eb211fce" providerId="LiveId" clId="{64227B1F-BD70-4D55-8C33-AE91887009F6}" dt="2022-09-13T22:54:09.114" v="5150" actId="1076"/>
        <pc:sldMkLst>
          <pc:docMk/>
          <pc:sldMk cId="3658612580" sldId="286"/>
        </pc:sldMkLst>
        <pc:spChg chg="mod">
          <ac:chgData name="Bruno Verneau" userId="995a1719eb211fce" providerId="LiveId" clId="{64227B1F-BD70-4D55-8C33-AE91887009F6}" dt="2022-09-13T22:54:09.114" v="5150" actId="1076"/>
          <ac:spMkLst>
            <pc:docMk/>
            <pc:sldMk cId="3658612580" sldId="286"/>
            <ac:spMk id="3" creationId="{F147E300-9A85-70D8-2A86-EB516E24DBB2}"/>
          </ac:spMkLst>
        </pc:spChg>
        <pc:spChg chg="mod">
          <ac:chgData name="Bruno Verneau" userId="995a1719eb211fce" providerId="LiveId" clId="{64227B1F-BD70-4D55-8C33-AE91887009F6}" dt="2022-09-13T22:38:34.255" v="4448" actId="20577"/>
          <ac:spMkLst>
            <pc:docMk/>
            <pc:sldMk cId="3658612580" sldId="286"/>
            <ac:spMk id="7" creationId="{C598B939-885C-FAA9-A4DE-B939DAFDBA38}"/>
          </ac:spMkLst>
        </pc:spChg>
        <pc:spChg chg="add mod">
          <ac:chgData name="Bruno Verneau" userId="995a1719eb211fce" providerId="LiveId" clId="{64227B1F-BD70-4D55-8C33-AE91887009F6}" dt="2022-09-13T22:54:09.114" v="5150" actId="1076"/>
          <ac:spMkLst>
            <pc:docMk/>
            <pc:sldMk cId="3658612580" sldId="286"/>
            <ac:spMk id="10" creationId="{33B29B5A-E735-193B-05B4-888B47299C4D}"/>
          </ac:spMkLst>
        </pc:spChg>
        <pc:spChg chg="add mod">
          <ac:chgData name="Bruno Verneau" userId="995a1719eb211fce" providerId="LiveId" clId="{64227B1F-BD70-4D55-8C33-AE91887009F6}" dt="2022-09-13T22:54:09.114" v="5150" actId="1076"/>
          <ac:spMkLst>
            <pc:docMk/>
            <pc:sldMk cId="3658612580" sldId="286"/>
            <ac:spMk id="14" creationId="{6228CD55-6ADE-99C2-1707-D869C2630E80}"/>
          </ac:spMkLst>
        </pc:spChg>
        <pc:spChg chg="mod">
          <ac:chgData name="Bruno Verneau" userId="995a1719eb211fce" providerId="LiveId" clId="{64227B1F-BD70-4D55-8C33-AE91887009F6}" dt="2022-09-13T22:39:20.237" v="4453" actId="1076"/>
          <ac:spMkLst>
            <pc:docMk/>
            <pc:sldMk cId="3658612580" sldId="286"/>
            <ac:spMk id="21" creationId="{F5AC5EEF-A15E-A318-DD17-D4EE2E7644DA}"/>
          </ac:spMkLst>
        </pc:spChg>
        <pc:picChg chg="add mod">
          <ac:chgData name="Bruno Verneau" userId="995a1719eb211fce" providerId="LiveId" clId="{64227B1F-BD70-4D55-8C33-AE91887009F6}" dt="2022-09-13T22:54:09.114" v="5150" actId="1076"/>
          <ac:picMkLst>
            <pc:docMk/>
            <pc:sldMk cId="3658612580" sldId="286"/>
            <ac:picMk id="4" creationId="{6B4C4AD8-B29D-2F52-7D19-1D7EE6BF3652}"/>
          </ac:picMkLst>
        </pc:picChg>
        <pc:picChg chg="add mod">
          <ac:chgData name="Bruno Verneau" userId="995a1719eb211fce" providerId="LiveId" clId="{64227B1F-BD70-4D55-8C33-AE91887009F6}" dt="2022-09-13T22:54:09.114" v="5150" actId="1076"/>
          <ac:picMkLst>
            <pc:docMk/>
            <pc:sldMk cId="3658612580" sldId="286"/>
            <ac:picMk id="12" creationId="{84945896-CF70-0B0E-0BDE-CC5306C6160D}"/>
          </ac:picMkLst>
        </pc:picChg>
        <pc:picChg chg="add mod">
          <ac:chgData name="Bruno Verneau" userId="995a1719eb211fce" providerId="LiveId" clId="{64227B1F-BD70-4D55-8C33-AE91887009F6}" dt="2022-09-13T22:54:09.114" v="5150" actId="1076"/>
          <ac:picMkLst>
            <pc:docMk/>
            <pc:sldMk cId="3658612580" sldId="286"/>
            <ac:picMk id="16" creationId="{00FBF612-948A-1F96-29E6-B05A8869E64B}"/>
          </ac:picMkLst>
        </pc:picChg>
      </pc:sldChg>
      <pc:sldChg chg="delSp modSp add mod">
        <pc:chgData name="Bruno Verneau" userId="995a1719eb211fce" providerId="LiveId" clId="{64227B1F-BD70-4D55-8C33-AE91887009F6}" dt="2022-09-13T22:38:56.557" v="4450" actId="1076"/>
        <pc:sldMkLst>
          <pc:docMk/>
          <pc:sldMk cId="1758569342" sldId="287"/>
        </pc:sldMkLst>
        <pc:spChg chg="mod">
          <ac:chgData name="Bruno Verneau" userId="995a1719eb211fce" providerId="LiveId" clId="{64227B1F-BD70-4D55-8C33-AE91887009F6}" dt="2022-09-13T21:59:29.990" v="2544" actId="14100"/>
          <ac:spMkLst>
            <pc:docMk/>
            <pc:sldMk cId="1758569342" sldId="287"/>
            <ac:spMk id="3" creationId="{F147E300-9A85-70D8-2A86-EB516E24DBB2}"/>
          </ac:spMkLst>
        </pc:spChg>
        <pc:spChg chg="mod">
          <ac:chgData name="Bruno Verneau" userId="995a1719eb211fce" providerId="LiveId" clId="{64227B1F-BD70-4D55-8C33-AE91887009F6}" dt="2022-09-13T22:38:28.535" v="4446" actId="20577"/>
          <ac:spMkLst>
            <pc:docMk/>
            <pc:sldMk cId="1758569342" sldId="287"/>
            <ac:spMk id="7" creationId="{C598B939-885C-FAA9-A4DE-B939DAFDBA38}"/>
          </ac:spMkLst>
        </pc:spChg>
        <pc:spChg chg="mod">
          <ac:chgData name="Bruno Verneau" userId="995a1719eb211fce" providerId="LiveId" clId="{64227B1F-BD70-4D55-8C33-AE91887009F6}" dt="2022-09-13T22:06:17.584" v="3017" actId="20577"/>
          <ac:spMkLst>
            <pc:docMk/>
            <pc:sldMk cId="1758569342" sldId="287"/>
            <ac:spMk id="13" creationId="{7F05F6F5-4DAF-76E4-C724-F9B1DF83DA48}"/>
          </ac:spMkLst>
        </pc:spChg>
        <pc:spChg chg="mod">
          <ac:chgData name="Bruno Verneau" userId="995a1719eb211fce" providerId="LiveId" clId="{64227B1F-BD70-4D55-8C33-AE91887009F6}" dt="2022-09-13T22:02:22.961" v="2718" actId="20577"/>
          <ac:spMkLst>
            <pc:docMk/>
            <pc:sldMk cId="1758569342" sldId="287"/>
            <ac:spMk id="17" creationId="{CD77F809-E1A5-60D4-0A3E-72D45D731BC5}"/>
          </ac:spMkLst>
        </pc:spChg>
        <pc:spChg chg="mod">
          <ac:chgData name="Bruno Verneau" userId="995a1719eb211fce" providerId="LiveId" clId="{64227B1F-BD70-4D55-8C33-AE91887009F6}" dt="2022-09-13T22:38:56.557" v="4450" actId="1076"/>
          <ac:spMkLst>
            <pc:docMk/>
            <pc:sldMk cId="1758569342" sldId="287"/>
            <ac:spMk id="21" creationId="{F5AC5EEF-A15E-A318-DD17-D4EE2E7644DA}"/>
          </ac:spMkLst>
        </pc:spChg>
        <pc:spChg chg="del">
          <ac:chgData name="Bruno Verneau" userId="995a1719eb211fce" providerId="LiveId" clId="{64227B1F-BD70-4D55-8C33-AE91887009F6}" dt="2022-09-13T22:02:19.704" v="2717" actId="478"/>
          <ac:spMkLst>
            <pc:docMk/>
            <pc:sldMk cId="1758569342" sldId="287"/>
            <ac:spMk id="22" creationId="{A9B2F6B8-495B-31EF-735B-A4621A59704F}"/>
          </ac:spMkLst>
        </pc:spChg>
        <pc:picChg chg="mod">
          <ac:chgData name="Bruno Verneau" userId="995a1719eb211fce" providerId="LiveId" clId="{64227B1F-BD70-4D55-8C33-AE91887009F6}" dt="2022-09-13T22:06:00.788" v="2928" actId="1076"/>
          <ac:picMkLst>
            <pc:docMk/>
            <pc:sldMk cId="1758569342" sldId="287"/>
            <ac:picMk id="19" creationId="{B391563B-7A33-2857-FD3A-611963250F68}"/>
          </ac:picMkLst>
        </pc:picChg>
        <pc:picChg chg="del">
          <ac:chgData name="Bruno Verneau" userId="995a1719eb211fce" providerId="LiveId" clId="{64227B1F-BD70-4D55-8C33-AE91887009F6}" dt="2022-09-13T22:04:02.739" v="2800" actId="478"/>
          <ac:picMkLst>
            <pc:docMk/>
            <pc:sldMk cId="1758569342" sldId="287"/>
            <ac:picMk id="26" creationId="{7B0E7D6C-14D9-31AE-29E4-FF64FBC162E2}"/>
          </ac:picMkLst>
        </pc:picChg>
      </pc:sldChg>
      <pc:sldChg chg="modSp add mod">
        <pc:chgData name="Bruno Verneau" userId="995a1719eb211fce" providerId="LiveId" clId="{64227B1F-BD70-4D55-8C33-AE91887009F6}" dt="2022-09-13T22:39:01.670" v="4451" actId="1076"/>
        <pc:sldMkLst>
          <pc:docMk/>
          <pc:sldMk cId="2024237673" sldId="288"/>
        </pc:sldMkLst>
        <pc:spChg chg="mod">
          <ac:chgData name="Bruno Verneau" userId="995a1719eb211fce" providerId="LiveId" clId="{64227B1F-BD70-4D55-8C33-AE91887009F6}" dt="2022-09-13T22:38:23.059" v="4444" actId="20577"/>
          <ac:spMkLst>
            <pc:docMk/>
            <pc:sldMk cId="2024237673" sldId="288"/>
            <ac:spMk id="7" creationId="{C598B939-885C-FAA9-A4DE-B939DAFDBA38}"/>
          </ac:spMkLst>
        </pc:spChg>
        <pc:spChg chg="mod">
          <ac:chgData name="Bruno Verneau" userId="995a1719eb211fce" providerId="LiveId" clId="{64227B1F-BD70-4D55-8C33-AE91887009F6}" dt="2022-09-13T22:39:01.670" v="4451" actId="1076"/>
          <ac:spMkLst>
            <pc:docMk/>
            <pc:sldMk cId="2024237673" sldId="288"/>
            <ac:spMk id="21" creationId="{F5AC5EEF-A15E-A318-DD17-D4EE2E7644DA}"/>
          </ac:spMkLst>
        </pc:spChg>
      </pc:sldChg>
      <pc:sldChg chg="addSp delSp modSp add mod">
        <pc:chgData name="Bruno Verneau" userId="995a1719eb211fce" providerId="LiveId" clId="{64227B1F-BD70-4D55-8C33-AE91887009F6}" dt="2022-09-13T22:52:31.653" v="5148" actId="20577"/>
        <pc:sldMkLst>
          <pc:docMk/>
          <pc:sldMk cId="2034455997" sldId="289"/>
        </pc:sldMkLst>
        <pc:spChg chg="mod">
          <ac:chgData name="Bruno Verneau" userId="995a1719eb211fce" providerId="LiveId" clId="{64227B1F-BD70-4D55-8C33-AE91887009F6}" dt="2022-09-13T22:51:52.843" v="5117" actId="1076"/>
          <ac:spMkLst>
            <pc:docMk/>
            <pc:sldMk cId="2034455997" sldId="289"/>
            <ac:spMk id="3" creationId="{F147E300-9A85-70D8-2A86-EB516E24DBB2}"/>
          </ac:spMkLst>
        </pc:spChg>
        <pc:spChg chg="add mod">
          <ac:chgData name="Bruno Verneau" userId="995a1719eb211fce" providerId="LiveId" clId="{64227B1F-BD70-4D55-8C33-AE91887009F6}" dt="2022-09-13T22:51:52.843" v="5117" actId="1076"/>
          <ac:spMkLst>
            <pc:docMk/>
            <pc:sldMk cId="2034455997" sldId="289"/>
            <ac:spMk id="5" creationId="{869290D6-E25A-04B8-9D0B-B0AF647D23EE}"/>
          </ac:spMkLst>
        </pc:spChg>
        <pc:spChg chg="mod">
          <ac:chgData name="Bruno Verneau" userId="995a1719eb211fce" providerId="LiveId" clId="{64227B1F-BD70-4D55-8C33-AE91887009F6}" dt="2022-09-13T22:39:35.827" v="4458" actId="20577"/>
          <ac:spMkLst>
            <pc:docMk/>
            <pc:sldMk cId="2034455997" sldId="289"/>
            <ac:spMk id="7" creationId="{C598B939-885C-FAA9-A4DE-B939DAFDBA38}"/>
          </ac:spMkLst>
        </pc:spChg>
        <pc:spChg chg="del mod">
          <ac:chgData name="Bruno Verneau" userId="995a1719eb211fce" providerId="LiveId" clId="{64227B1F-BD70-4D55-8C33-AE91887009F6}" dt="2022-09-13T22:22:00.390" v="3827" actId="478"/>
          <ac:spMkLst>
            <pc:docMk/>
            <pc:sldMk cId="2034455997" sldId="289"/>
            <ac:spMk id="10" creationId="{33B29B5A-E735-193B-05B4-888B47299C4D}"/>
          </ac:spMkLst>
        </pc:spChg>
        <pc:spChg chg="add mod">
          <ac:chgData name="Bruno Verneau" userId="995a1719eb211fce" providerId="LiveId" clId="{64227B1F-BD70-4D55-8C33-AE91887009F6}" dt="2022-09-13T22:51:52.843" v="5117" actId="1076"/>
          <ac:spMkLst>
            <pc:docMk/>
            <pc:sldMk cId="2034455997" sldId="289"/>
            <ac:spMk id="13" creationId="{35532D93-831A-809B-B628-A797DBEFDEC6}"/>
          </ac:spMkLst>
        </pc:spChg>
        <pc:spChg chg="mod">
          <ac:chgData name="Bruno Verneau" userId="995a1719eb211fce" providerId="LiveId" clId="{64227B1F-BD70-4D55-8C33-AE91887009F6}" dt="2022-09-13T22:52:31.653" v="5148" actId="20577"/>
          <ac:spMkLst>
            <pc:docMk/>
            <pc:sldMk cId="2034455997" sldId="289"/>
            <ac:spMk id="14" creationId="{6228CD55-6ADE-99C2-1707-D869C2630E80}"/>
          </ac:spMkLst>
        </pc:spChg>
        <pc:spChg chg="mod">
          <ac:chgData name="Bruno Verneau" userId="995a1719eb211fce" providerId="LiveId" clId="{64227B1F-BD70-4D55-8C33-AE91887009F6}" dt="2022-09-13T22:39:27.509" v="4454" actId="1076"/>
          <ac:spMkLst>
            <pc:docMk/>
            <pc:sldMk cId="2034455997" sldId="289"/>
            <ac:spMk id="21" creationId="{F5AC5EEF-A15E-A318-DD17-D4EE2E7644DA}"/>
          </ac:spMkLst>
        </pc:spChg>
        <pc:picChg chg="mod">
          <ac:chgData name="Bruno Verneau" userId="995a1719eb211fce" providerId="LiveId" clId="{64227B1F-BD70-4D55-8C33-AE91887009F6}" dt="2022-09-13T22:51:56.762" v="5118" actId="1076"/>
          <ac:picMkLst>
            <pc:docMk/>
            <pc:sldMk cId="2034455997" sldId="289"/>
            <ac:picMk id="12" creationId="{84945896-CF70-0B0E-0BDE-CC5306C6160D}"/>
          </ac:picMkLst>
        </pc:picChg>
        <pc:picChg chg="mod">
          <ac:chgData name="Bruno Verneau" userId="995a1719eb211fce" providerId="LiveId" clId="{64227B1F-BD70-4D55-8C33-AE91887009F6}" dt="2022-09-13T22:52:07.082" v="5120" actId="1076"/>
          <ac:picMkLst>
            <pc:docMk/>
            <pc:sldMk cId="2034455997" sldId="289"/>
            <ac:picMk id="16" creationId="{00FBF612-948A-1F96-29E6-B05A8869E64B}"/>
          </ac:picMkLst>
        </pc:picChg>
        <pc:picChg chg="add mod">
          <ac:chgData name="Bruno Verneau" userId="995a1719eb211fce" providerId="LiveId" clId="{64227B1F-BD70-4D55-8C33-AE91887009F6}" dt="2022-09-13T22:52:03.258" v="5119" actId="1076"/>
          <ac:picMkLst>
            <pc:docMk/>
            <pc:sldMk cId="2034455997" sldId="289"/>
            <ac:picMk id="17" creationId="{CC84E8F0-6831-5CEA-8183-C4FFC902F079}"/>
          </ac:picMkLst>
        </pc:picChg>
      </pc:sldChg>
      <pc:sldChg chg="addSp delSp modSp add mod ord">
        <pc:chgData name="Bruno Verneau" userId="995a1719eb211fce" providerId="LiveId" clId="{64227B1F-BD70-4D55-8C33-AE91887009F6}" dt="2022-09-13T22:37:44.864" v="4432" actId="6549"/>
        <pc:sldMkLst>
          <pc:docMk/>
          <pc:sldMk cId="3859892672" sldId="290"/>
        </pc:sldMkLst>
        <pc:spChg chg="mod">
          <ac:chgData name="Bruno Verneau" userId="995a1719eb211fce" providerId="LiveId" clId="{64227B1F-BD70-4D55-8C33-AE91887009F6}" dt="2022-09-13T22:37:44.864" v="4432" actId="6549"/>
          <ac:spMkLst>
            <pc:docMk/>
            <pc:sldMk cId="3859892672" sldId="290"/>
            <ac:spMk id="7" creationId="{C598B939-885C-FAA9-A4DE-B939DAFDBA38}"/>
          </ac:spMkLst>
        </pc:spChg>
        <pc:spChg chg="add mod">
          <ac:chgData name="Bruno Verneau" userId="995a1719eb211fce" providerId="LiveId" clId="{64227B1F-BD70-4D55-8C33-AE91887009F6}" dt="2022-09-13T22:35:36.054" v="4309" actId="1076"/>
          <ac:spMkLst>
            <pc:docMk/>
            <pc:sldMk cId="3859892672" sldId="290"/>
            <ac:spMk id="10" creationId="{83CE36AD-DB57-550A-5B9B-274D3103BFA0}"/>
          </ac:spMkLst>
        </pc:spChg>
        <pc:spChg chg="del">
          <ac:chgData name="Bruno Verneau" userId="995a1719eb211fce" providerId="LiveId" clId="{64227B1F-BD70-4D55-8C33-AE91887009F6}" dt="2022-09-13T22:28:22.468" v="4105" actId="478"/>
          <ac:spMkLst>
            <pc:docMk/>
            <pc:sldMk cId="3859892672" sldId="290"/>
            <ac:spMk id="11" creationId="{00000000-0000-0000-0000-000000000000}"/>
          </ac:spMkLst>
        </pc:spChg>
        <pc:spChg chg="mod">
          <ac:chgData name="Bruno Verneau" userId="995a1719eb211fce" providerId="LiveId" clId="{64227B1F-BD70-4D55-8C33-AE91887009F6}" dt="2022-09-13T22:35:36.054" v="4309" actId="1076"/>
          <ac:spMkLst>
            <pc:docMk/>
            <pc:sldMk cId="3859892672" sldId="290"/>
            <ac:spMk id="12" creationId="{8E8E5BC4-97EC-72B2-F07B-33353633B73C}"/>
          </ac:spMkLst>
        </pc:spChg>
        <pc:spChg chg="add mod">
          <ac:chgData name="Bruno Verneau" userId="995a1719eb211fce" providerId="LiveId" clId="{64227B1F-BD70-4D55-8C33-AE91887009F6}" dt="2022-09-13T22:35:36.054" v="4309" actId="1076"/>
          <ac:spMkLst>
            <pc:docMk/>
            <pc:sldMk cId="3859892672" sldId="290"/>
            <ac:spMk id="14" creationId="{ECDC114C-1511-E435-4083-B0DB3BD5CEF2}"/>
          </ac:spMkLst>
        </pc:spChg>
        <pc:spChg chg="del">
          <ac:chgData name="Bruno Verneau" userId="995a1719eb211fce" providerId="LiveId" clId="{64227B1F-BD70-4D55-8C33-AE91887009F6}" dt="2022-09-13T22:28:19.583" v="4104" actId="478"/>
          <ac:spMkLst>
            <pc:docMk/>
            <pc:sldMk cId="3859892672" sldId="290"/>
            <ac:spMk id="15" creationId="{9ED54FA1-8B5A-C711-1703-4418222F146C}"/>
          </ac:spMkLst>
        </pc:spChg>
        <pc:spChg chg="mod">
          <ac:chgData name="Bruno Verneau" userId="995a1719eb211fce" providerId="LiveId" clId="{64227B1F-BD70-4D55-8C33-AE91887009F6}" dt="2022-09-13T22:29:46.131" v="4120" actId="404"/>
          <ac:spMkLst>
            <pc:docMk/>
            <pc:sldMk cId="3859892672" sldId="290"/>
            <ac:spMk id="16" creationId="{3007A919-4978-6D09-2A16-E76365466AF7}"/>
          </ac:spMkLst>
        </pc:spChg>
        <pc:spChg chg="del">
          <ac:chgData name="Bruno Verneau" userId="995a1719eb211fce" providerId="LiveId" clId="{64227B1F-BD70-4D55-8C33-AE91887009F6}" dt="2022-09-13T22:30:17.788" v="4124" actId="478"/>
          <ac:spMkLst>
            <pc:docMk/>
            <pc:sldMk cId="3859892672" sldId="290"/>
            <ac:spMk id="20" creationId="{9E1C9FAD-4AEC-E6B1-E1FF-D1A454E344F9}"/>
          </ac:spMkLst>
        </pc:spChg>
        <pc:spChg chg="add mod">
          <ac:chgData name="Bruno Verneau" userId="995a1719eb211fce" providerId="LiveId" clId="{64227B1F-BD70-4D55-8C33-AE91887009F6}" dt="2022-09-13T22:37:22.021" v="4429" actId="1076"/>
          <ac:spMkLst>
            <pc:docMk/>
            <pc:sldMk cId="3859892672" sldId="290"/>
            <ac:spMk id="22" creationId="{C76B45F8-5949-CC33-934C-78BC59C9F214}"/>
          </ac:spMkLst>
        </pc:spChg>
        <pc:spChg chg="mod">
          <ac:chgData name="Bruno Verneau" userId="995a1719eb211fce" providerId="LiveId" clId="{64227B1F-BD70-4D55-8C33-AE91887009F6}" dt="2022-09-13T22:35:36.054" v="4309" actId="1076"/>
          <ac:spMkLst>
            <pc:docMk/>
            <pc:sldMk cId="3859892672" sldId="290"/>
            <ac:spMk id="27" creationId="{6E119D84-0EB7-42E7-86C3-5E8B0B3CD875}"/>
          </ac:spMkLst>
        </pc:spChg>
        <pc:spChg chg="del">
          <ac:chgData name="Bruno Verneau" userId="995a1719eb211fce" providerId="LiveId" clId="{64227B1F-BD70-4D55-8C33-AE91887009F6}" dt="2022-09-13T22:28:25.251" v="4106" actId="478"/>
          <ac:spMkLst>
            <pc:docMk/>
            <pc:sldMk cId="3859892672" sldId="290"/>
            <ac:spMk id="34" creationId="{B16AAA72-ADDD-A982-67AE-479858211C0A}"/>
          </ac:spMkLst>
        </pc:spChg>
        <pc:spChg chg="del mod">
          <ac:chgData name="Bruno Verneau" userId="995a1719eb211fce" providerId="LiveId" clId="{64227B1F-BD70-4D55-8C33-AE91887009F6}" dt="2022-09-13T22:30:15.797" v="4123" actId="478"/>
          <ac:spMkLst>
            <pc:docMk/>
            <pc:sldMk cId="3859892672" sldId="290"/>
            <ac:spMk id="37" creationId="{C4440103-14EA-0AA8-3D72-E7501500B87A}"/>
          </ac:spMkLst>
        </pc:spChg>
        <pc:spChg chg="del">
          <ac:chgData name="Bruno Verneau" userId="995a1719eb211fce" providerId="LiveId" clId="{64227B1F-BD70-4D55-8C33-AE91887009F6}" dt="2022-09-13T22:28:32.267" v="4107" actId="478"/>
          <ac:spMkLst>
            <pc:docMk/>
            <pc:sldMk cId="3859892672" sldId="290"/>
            <ac:spMk id="38" creationId="{BFDE7301-65B6-FAED-5930-A1F3AE9F83B2}"/>
          </ac:spMkLst>
        </pc:spChg>
        <pc:picChg chg="del">
          <ac:chgData name="Bruno Verneau" userId="995a1719eb211fce" providerId="LiveId" clId="{64227B1F-BD70-4D55-8C33-AE91887009F6}" dt="2022-09-13T22:28:35.897" v="4109" actId="478"/>
          <ac:picMkLst>
            <pc:docMk/>
            <pc:sldMk cId="3859892672" sldId="290"/>
            <ac:picMk id="21" creationId="{3C6B2BB7-9280-CFD4-34A2-6AEEFD591C0C}"/>
          </ac:picMkLst>
        </pc:picChg>
        <pc:picChg chg="mod">
          <ac:chgData name="Bruno Verneau" userId="995a1719eb211fce" providerId="LiveId" clId="{64227B1F-BD70-4D55-8C33-AE91887009F6}" dt="2022-09-13T22:28:48.935" v="4112" actId="1076"/>
          <ac:picMkLst>
            <pc:docMk/>
            <pc:sldMk cId="3859892672" sldId="290"/>
            <ac:picMk id="25" creationId="{8D267730-BCF5-EE7A-7DB3-E37C7543AF84}"/>
          </ac:picMkLst>
        </pc:picChg>
        <pc:picChg chg="del">
          <ac:chgData name="Bruno Verneau" userId="995a1719eb211fce" providerId="LiveId" clId="{64227B1F-BD70-4D55-8C33-AE91887009F6}" dt="2022-09-13T22:30:19.364" v="4125" actId="478"/>
          <ac:picMkLst>
            <pc:docMk/>
            <pc:sldMk cId="3859892672" sldId="290"/>
            <ac:picMk id="30" creationId="{B2F08A4B-8B7A-2CE4-08A6-9DC825E3B54A}"/>
          </ac:picMkLst>
        </pc:picChg>
        <pc:picChg chg="del">
          <ac:chgData name="Bruno Verneau" userId="995a1719eb211fce" providerId="LiveId" clId="{64227B1F-BD70-4D55-8C33-AE91887009F6}" dt="2022-09-13T22:29:51.033" v="4121" actId="478"/>
          <ac:picMkLst>
            <pc:docMk/>
            <pc:sldMk cId="3859892672" sldId="290"/>
            <ac:picMk id="31" creationId="{4A2C3E2B-E3A4-A2F5-0284-E08A8FA96369}"/>
          </ac:picMkLst>
        </pc:picChg>
        <pc:picChg chg="del">
          <ac:chgData name="Bruno Verneau" userId="995a1719eb211fce" providerId="LiveId" clId="{64227B1F-BD70-4D55-8C33-AE91887009F6}" dt="2022-09-13T22:28:34.299" v="4108" actId="478"/>
          <ac:picMkLst>
            <pc:docMk/>
            <pc:sldMk cId="3859892672" sldId="290"/>
            <ac:picMk id="35" creationId="{E2089096-D818-6E71-7C12-FA16FF380058}"/>
          </ac:picMkLst>
        </pc:picChg>
        <pc:picChg chg="del mod">
          <ac:chgData name="Bruno Verneau" userId="995a1719eb211fce" providerId="LiveId" clId="{64227B1F-BD70-4D55-8C33-AE91887009F6}" dt="2022-09-13T22:30:38.047" v="4127" actId="478"/>
          <ac:picMkLst>
            <pc:docMk/>
            <pc:sldMk cId="3859892672" sldId="290"/>
            <ac:picMk id="40" creationId="{223DD130-B36E-0571-D215-2156B7C4537E}"/>
          </ac:picMkLst>
        </pc:picChg>
      </pc:sldChg>
      <pc:sldChg chg="addSp delSp modSp add mod">
        <pc:chgData name="Bruno Verneau" userId="995a1719eb211fce" providerId="LiveId" clId="{64227B1F-BD70-4D55-8C33-AE91887009F6}" dt="2022-09-13T22:46:50.143" v="5022" actId="20577"/>
        <pc:sldMkLst>
          <pc:docMk/>
          <pc:sldMk cId="524428569" sldId="291"/>
        </pc:sldMkLst>
        <pc:spChg chg="mod">
          <ac:chgData name="Bruno Verneau" userId="995a1719eb211fce" providerId="LiveId" clId="{64227B1F-BD70-4D55-8C33-AE91887009F6}" dt="2022-09-13T22:43:39.448" v="4822" actId="20577"/>
          <ac:spMkLst>
            <pc:docMk/>
            <pc:sldMk cId="524428569" sldId="291"/>
            <ac:spMk id="3" creationId="{F147E300-9A85-70D8-2A86-EB516E24DBB2}"/>
          </ac:spMkLst>
        </pc:spChg>
        <pc:spChg chg="del">
          <ac:chgData name="Bruno Verneau" userId="995a1719eb211fce" providerId="LiveId" clId="{64227B1F-BD70-4D55-8C33-AE91887009F6}" dt="2022-09-13T22:41:48.030" v="4573" actId="478"/>
          <ac:spMkLst>
            <pc:docMk/>
            <pc:sldMk cId="524428569" sldId="291"/>
            <ac:spMk id="5" creationId="{869290D6-E25A-04B8-9D0B-B0AF647D23EE}"/>
          </ac:spMkLst>
        </pc:spChg>
        <pc:spChg chg="add mod">
          <ac:chgData name="Bruno Verneau" userId="995a1719eb211fce" providerId="LiveId" clId="{64227B1F-BD70-4D55-8C33-AE91887009F6}" dt="2022-09-13T22:46:50.143" v="5022" actId="20577"/>
          <ac:spMkLst>
            <pc:docMk/>
            <pc:sldMk cId="524428569" sldId="291"/>
            <ac:spMk id="10" creationId="{D983B1EC-0AC2-4F59-4157-C927BF4EECEC}"/>
          </ac:spMkLst>
        </pc:spChg>
        <pc:spChg chg="del">
          <ac:chgData name="Bruno Verneau" userId="995a1719eb211fce" providerId="LiveId" clId="{64227B1F-BD70-4D55-8C33-AE91887009F6}" dt="2022-09-13T22:44:10.789" v="4823" actId="478"/>
          <ac:spMkLst>
            <pc:docMk/>
            <pc:sldMk cId="524428569" sldId="291"/>
            <ac:spMk id="13" creationId="{35532D93-831A-809B-B628-A797DBEFDEC6}"/>
          </ac:spMkLst>
        </pc:spChg>
        <pc:spChg chg="del">
          <ac:chgData name="Bruno Verneau" userId="995a1719eb211fce" providerId="LiveId" clId="{64227B1F-BD70-4D55-8C33-AE91887009F6}" dt="2022-09-13T22:44:13.575" v="4824" actId="478"/>
          <ac:spMkLst>
            <pc:docMk/>
            <pc:sldMk cId="524428569" sldId="291"/>
            <ac:spMk id="14" creationId="{6228CD55-6ADE-99C2-1707-D869C2630E80}"/>
          </ac:spMkLst>
        </pc:spChg>
        <pc:picChg chg="del">
          <ac:chgData name="Bruno Verneau" userId="995a1719eb211fce" providerId="LiveId" clId="{64227B1F-BD70-4D55-8C33-AE91887009F6}" dt="2022-09-13T22:42:07.434" v="4653" actId="478"/>
          <ac:picMkLst>
            <pc:docMk/>
            <pc:sldMk cId="524428569" sldId="291"/>
            <ac:picMk id="12" creationId="{84945896-CF70-0B0E-0BDE-CC5306C6160D}"/>
          </ac:picMkLst>
        </pc:picChg>
        <pc:picChg chg="del">
          <ac:chgData name="Bruno Verneau" userId="995a1719eb211fce" providerId="LiveId" clId="{64227B1F-BD70-4D55-8C33-AE91887009F6}" dt="2022-09-13T22:46:10.850" v="4974" actId="478"/>
          <ac:picMkLst>
            <pc:docMk/>
            <pc:sldMk cId="524428569" sldId="291"/>
            <ac:picMk id="16" creationId="{00FBF612-948A-1F96-29E6-B05A8869E64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35E055-146D-9047-A884-575BE43B8C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1FD8F70-F2E4-2F47-9E53-B2E37825F3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A22478-2E9F-4444-8C4F-FC1A74F63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C67B-F9AB-444F-9382-81BE19F4E2B1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99D349-9C3D-FD4B-A4CF-86675711F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125770-82A9-9C4F-9495-A1222E228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C2E7-0B76-944A-A60D-30D02B771A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728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84450B-5FAC-5349-BA27-59FEAE033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7A46147-37BA-B245-B823-D4BB88559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E2BDBE-BFEB-C14C-B463-D7B86552F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C67B-F9AB-444F-9382-81BE19F4E2B1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53587C-E40F-234B-8AD3-90CCEBE5F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8BA6C3-90B6-A04A-99C5-1E0CC7817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C2E7-0B76-944A-A60D-30D02B771A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556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CEFF278-BE0F-B948-A5EF-5520427918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871BE01-CDE9-7340-9454-5E14D6A84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088B84-A69F-7046-9C0D-1B747C1C8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C67B-F9AB-444F-9382-81BE19F4E2B1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0D5D11-1045-894A-A11A-A3A9BD8A1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519890-6CF8-B444-A414-BCCE4D019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C2E7-0B76-944A-A60D-30D02B771A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63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E51829-862D-1347-94CF-8A59BE02A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4A571B-B5E1-DD46-89E9-9EE564B4A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B06E00-508A-0A43-9B22-0AE48B62E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C67B-F9AB-444F-9382-81BE19F4E2B1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E6F7CA-C7A6-F442-9807-5E0512373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9A0FAD-4565-304D-9ECA-1A63995E8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C2E7-0B76-944A-A60D-30D02B771A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72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3C1E2D-A4FC-1248-82F7-8F06A71C9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F8AA68-6F39-B645-AB5D-5C5F48D44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B05F3D-88D3-DC49-AABE-6993D8C10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C67B-F9AB-444F-9382-81BE19F4E2B1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E51A25-CCD4-9445-925F-9C3C2134A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659548-0906-2A40-8E66-4616F115A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C2E7-0B76-944A-A60D-30D02B771A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850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D56E80-52F2-B943-A451-8CCF6900D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97BDAB-BC22-DE42-AD27-F94E63949F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4B8388E-AE12-DA44-8378-85FDA6BB0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42BB1F-0CFC-1C4A-9F0F-9F34D3090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C67B-F9AB-444F-9382-81BE19F4E2B1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FE91EB-E3AA-D040-9F02-20B44FEDD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642720-1775-D945-B042-41660F8DA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C2E7-0B76-944A-A60D-30D02B771A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791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C39A7-66FB-8741-B20E-C19F8F776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E51424-7C84-A341-8DF2-11511DA21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DBDD1C-ECC6-014A-BC69-99CE2EAE3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DDCE283-C386-6B40-BB05-86FF7450FE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9E98450-829C-ED40-8E63-06067D7EE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4896398-F416-EF45-9EC2-F7BCFB7E3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C67B-F9AB-444F-9382-81BE19F4E2B1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8F58BC6-FF19-3241-8CB3-4D6D385AB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B9580D2-9571-EC47-AA17-494D9F540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C2E7-0B76-944A-A60D-30D02B771A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450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4522A8-F3F0-144A-8689-2A0ED1079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96CF34C-6120-8C46-8A43-67E286F7E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C67B-F9AB-444F-9382-81BE19F4E2B1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868BCA-63BB-4643-A7F0-C881A28B7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D996E4C-FA73-1047-B0B7-2B052551F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C2E7-0B76-944A-A60D-30D02B771A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4141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C3E6906-4421-634C-A6A1-5F7A7BBCB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C67B-F9AB-444F-9382-81BE19F4E2B1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53B0C0F-A463-224A-B91F-B4749F22D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38B6156-8114-8C4A-8A1E-991A6DDD1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C2E7-0B76-944A-A60D-30D02B771A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93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E76237-81B9-C54A-87C1-510C32E56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6C210B-BBEC-B64B-861B-D26A18053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DA8F01D-AC8B-B84C-A55B-BA4D4A4151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C984CCA-10D5-344E-919B-1DEA32A3D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C67B-F9AB-444F-9382-81BE19F4E2B1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C67F6DB-CCBD-9D41-A23F-21A4DD570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7FEC617-5521-6E43-A6DF-F42BAE7C8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C2E7-0B76-944A-A60D-30D02B771A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16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3D0F31-D4FE-D746-8B8B-67D531082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00AC7F7-86F4-0749-A35D-5C51B342B2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48CF925-383D-B447-A846-801403598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248D1D4-CB87-B14A-894E-1E4C329EB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C67B-F9AB-444F-9382-81BE19F4E2B1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5F1FD40-DFF5-654A-A4AD-186B2B3F1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08E0373-3F44-0448-B8BA-1FF38ED1F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C2E7-0B76-944A-A60D-30D02B771A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4877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76DA0F-E6C3-DA4D-865D-E5409643B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64DADDF-1108-C949-8133-22D54CEDB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16C251-54AB-6F4A-BD82-48B07ACC94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1C67B-F9AB-444F-9382-81BE19F4E2B1}" type="datetimeFigureOut">
              <a:rPr lang="fr-FR" smtClean="0"/>
              <a:t>13/09/2022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61D1B4-90D4-724E-8DE4-D0DEAB6BDE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AF2160-978A-5E46-9C79-BEA743263D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DC2E7-0B76-944A-A60D-30D02B771A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151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slide" Target="slid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nss.stomer.free.fr/" TargetMode="Externa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unss.stomer@wanadoo.fr" TargetMode="Externa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slide" Target="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opuss.unss.org/article/73898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puss.unss.org/article/73929" TargetMode="External"/><Relationship Id="rId5" Type="http://schemas.openxmlformats.org/officeDocument/2006/relationships/image" Target="../media/image5.png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icketsloisirscaf62.zecarte.fr/Beneficiaires/Accueil.aspx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icketsloisirscaf62.zecarte.fr/Partenaires/Accueil.aspx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sd062@unss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EF49CE5-88BB-C04F-81BE-A31027390CF6}"/>
              </a:ext>
            </a:extLst>
          </p:cNvPr>
          <p:cNvSpPr txBox="1"/>
          <p:nvPr/>
        </p:nvSpPr>
        <p:spPr>
          <a:xfrm>
            <a:off x="3639015" y="239499"/>
            <a:ext cx="85529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rgbClr val="005BA4"/>
                </a:solidFill>
                <a:latin typeface="Gotham Black" pitchFamily="2" charset="77"/>
              </a:rPr>
              <a:t>AG DE RENTREE 2022-23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3CB353B-5695-9443-961D-9CEAF490200B}"/>
              </a:ext>
            </a:extLst>
          </p:cNvPr>
          <p:cNvSpPr txBox="1"/>
          <p:nvPr/>
        </p:nvSpPr>
        <p:spPr>
          <a:xfrm>
            <a:off x="3491142" y="5633616"/>
            <a:ext cx="8552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b="1" dirty="0">
                <a:solidFill>
                  <a:srgbClr val="005BA4"/>
                </a:solidFill>
                <a:latin typeface="Gotham Black" pitchFamily="2" charset="77"/>
              </a:rPr>
              <a:t>LUMBRES 14/09/2022</a:t>
            </a:r>
          </a:p>
        </p:txBody>
      </p:sp>
      <p:pic>
        <p:nvPicPr>
          <p:cNvPr id="1026" name="images1"/>
          <p:cNvPicPr>
            <a:picLocks noChangeAspect="1" noChangeArrowheads="1"/>
          </p:cNvPicPr>
          <p:nvPr/>
        </p:nvPicPr>
        <p:blipFill>
          <a:blip r:embed="rId3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51" y="1631625"/>
            <a:ext cx="2015625" cy="2382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2">
            <a:extLst>
              <a:ext uri="{FF2B5EF4-FFF2-40B4-BE49-F238E27FC236}">
                <a16:creationId xmlns:a16="http://schemas.microsoft.com/office/drawing/2014/main" id="{C82BC9F6-FAD4-3208-94F4-DE00E1795F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9015" y="1664722"/>
            <a:ext cx="7866062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338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EF49CE5-88BB-C04F-81BE-A31027390CF6}"/>
              </a:ext>
            </a:extLst>
          </p:cNvPr>
          <p:cNvSpPr txBox="1"/>
          <p:nvPr/>
        </p:nvSpPr>
        <p:spPr>
          <a:xfrm>
            <a:off x="3639015" y="239499"/>
            <a:ext cx="85529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rgbClr val="005BA4"/>
                </a:solidFill>
                <a:latin typeface="Gotham Black" pitchFamily="2" charset="77"/>
              </a:rPr>
              <a:t>AG DE RENTREE 2022-23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3CB353B-5695-9443-961D-9CEAF490200B}"/>
              </a:ext>
            </a:extLst>
          </p:cNvPr>
          <p:cNvSpPr txBox="1"/>
          <p:nvPr/>
        </p:nvSpPr>
        <p:spPr>
          <a:xfrm>
            <a:off x="3491142" y="5633616"/>
            <a:ext cx="8552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b="1" dirty="0">
                <a:solidFill>
                  <a:srgbClr val="005BA4"/>
                </a:solidFill>
                <a:latin typeface="Gotham Black" pitchFamily="2" charset="77"/>
              </a:rPr>
              <a:t>LUMBRES 14/09/2022</a:t>
            </a:r>
          </a:p>
        </p:txBody>
      </p:sp>
      <p:pic>
        <p:nvPicPr>
          <p:cNvPr id="1026" name="images1"/>
          <p:cNvPicPr>
            <a:picLocks noChangeAspect="1" noChangeArrowheads="1"/>
          </p:cNvPicPr>
          <p:nvPr/>
        </p:nvPicPr>
        <p:blipFill>
          <a:blip r:embed="rId3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51" y="1631625"/>
            <a:ext cx="2015625" cy="2382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2">
            <a:extLst>
              <a:ext uri="{FF2B5EF4-FFF2-40B4-BE49-F238E27FC236}">
                <a16:creationId xmlns:a16="http://schemas.microsoft.com/office/drawing/2014/main" id="{C82BC9F6-FAD4-3208-94F4-DE00E1795F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9015" y="1664722"/>
            <a:ext cx="7866062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5461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BBA0785-8F2B-BAE4-BBC2-A949639270B5}"/>
              </a:ext>
            </a:extLst>
          </p:cNvPr>
          <p:cNvGrpSpPr/>
          <p:nvPr/>
        </p:nvGrpSpPr>
        <p:grpSpPr>
          <a:xfrm>
            <a:off x="141972" y="6004829"/>
            <a:ext cx="648000" cy="648000"/>
            <a:chOff x="124287" y="6004829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FDA993F1-4BA3-AD37-F64E-D50B25971073}"/>
                </a:ext>
              </a:extLst>
            </p:cNvPr>
            <p:cNvSpPr/>
            <p:nvPr/>
          </p:nvSpPr>
          <p:spPr>
            <a:xfrm>
              <a:off x="124287" y="6004829"/>
              <a:ext cx="648000" cy="648000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598B939-885C-FAA9-A4DE-B939DAFDBA38}"/>
                </a:ext>
              </a:extLst>
            </p:cNvPr>
            <p:cNvSpPr txBox="1"/>
            <p:nvPr/>
          </p:nvSpPr>
          <p:spPr>
            <a:xfrm>
              <a:off x="124287" y="6067219"/>
              <a:ext cx="6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2800" dirty="0">
                  <a:solidFill>
                    <a:prstClr val="white"/>
                  </a:solidFill>
                  <a:latin typeface="Gotham Ultra" pitchFamily="50" charset="0"/>
                </a:rPr>
                <a:t>9</a:t>
              </a:r>
              <a:endPara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Ultra" pitchFamily="50" charset="0"/>
                <a:ea typeface="+mn-ea"/>
                <a:cs typeface="+mn-cs"/>
              </a:endParaRPr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1085E631-5F69-9144-8EAA-A45D1A9AB911}"/>
              </a:ext>
            </a:extLst>
          </p:cNvPr>
          <p:cNvSpPr txBox="1"/>
          <p:nvPr/>
        </p:nvSpPr>
        <p:spPr>
          <a:xfrm>
            <a:off x="2080710" y="6277418"/>
            <a:ext cx="8552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Gotham Black" pitchFamily="2" charset="77"/>
              </a:rPr>
              <a:t>AG DE RENTREE UNSS </a:t>
            </a:r>
            <a:r>
              <a:rPr lang="fr-FR" altLang="fr-FR" sz="2000" b="1" dirty="0">
                <a:solidFill>
                  <a:schemeClr val="bg1"/>
                </a:solidFill>
              </a:rPr>
              <a:t>District Saint-Omer</a:t>
            </a:r>
          </a:p>
          <a:p>
            <a:endParaRPr lang="fr-FR" sz="2000" b="1" dirty="0">
              <a:solidFill>
                <a:schemeClr val="bg1"/>
              </a:solidFill>
              <a:latin typeface="Gotham Black" pitchFamily="2" charset="77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635415" y="87020"/>
            <a:ext cx="8187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u="sng" dirty="0">
                <a:solidFill>
                  <a:schemeClr val="accent5">
                    <a:lumMod val="50000"/>
                  </a:schemeClr>
                </a:solidFill>
              </a:rPr>
              <a:t>ORDRE DU JOUR</a:t>
            </a:r>
          </a:p>
        </p:txBody>
      </p:sp>
      <p:pic>
        <p:nvPicPr>
          <p:cNvPr id="2050" name="images1"/>
          <p:cNvPicPr>
            <a:picLocks noChangeAspect="1" noChangeArrowheads="1"/>
          </p:cNvPicPr>
          <p:nvPr/>
        </p:nvPicPr>
        <p:blipFill>
          <a:blip r:embed="rId3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2" y="114606"/>
            <a:ext cx="1110279" cy="13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6">
            <a:extLst>
              <a:ext uri="{FF2B5EF4-FFF2-40B4-BE49-F238E27FC236}">
                <a16:creationId xmlns:a16="http://schemas.microsoft.com/office/drawing/2014/main" id="{7E7C0BC3-0580-C5A3-6237-6A532F7EE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813" y="3670300"/>
            <a:ext cx="640397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ClrTx/>
              <a:buSzTx/>
              <a:buFontTx/>
              <a:buNone/>
            </a:pPr>
            <a:endParaRPr lang="fr-FR" altLang="fr-FR">
              <a:solidFill>
                <a:srgbClr val="003366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654BC128-3C6E-A340-DF46-E2E3FA984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1773238"/>
            <a:ext cx="5903913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9ED54FA1-8B5A-C711-1703-4418222F1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7838" y="723900"/>
            <a:ext cx="7164387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fr-FR" altLang="fr-FR" sz="3600" b="1" dirty="0">
                <a:solidFill>
                  <a:srgbClr val="003366"/>
                </a:solidFill>
                <a:latin typeface="Arial Black" panose="020B0A04020102020204" pitchFamily="34" charset="0"/>
              </a:rPr>
              <a:t> Assemblée Générale UNSS</a:t>
            </a:r>
            <a:br>
              <a:rPr lang="fr-FR" altLang="fr-FR" sz="3600" b="1" dirty="0">
                <a:solidFill>
                  <a:srgbClr val="003366"/>
                </a:solidFill>
                <a:latin typeface="Arial Black" panose="020B0A04020102020204" pitchFamily="34" charset="0"/>
              </a:rPr>
            </a:br>
            <a:r>
              <a:rPr lang="fr-FR" altLang="fr-FR" sz="3600" b="1" dirty="0">
                <a:solidFill>
                  <a:srgbClr val="003366"/>
                </a:solidFill>
                <a:latin typeface="Arial Black" panose="020B0A04020102020204" pitchFamily="34" charset="0"/>
              </a:rPr>
              <a:t>Rentrée 2022-2023</a:t>
            </a:r>
          </a:p>
        </p:txBody>
      </p:sp>
      <p:pic>
        <p:nvPicPr>
          <p:cNvPr id="17" name="Picture 9">
            <a:extLst>
              <a:ext uri="{FF2B5EF4-FFF2-40B4-BE49-F238E27FC236}">
                <a16:creationId xmlns:a16="http://schemas.microsoft.com/office/drawing/2014/main" id="{7E3EE136-FE35-3762-C4EC-04A3FF1FB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956" y="227012"/>
            <a:ext cx="1573212" cy="1258888"/>
          </a:xfrm>
          <a:prstGeom prst="rect">
            <a:avLst/>
          </a:prstGeom>
          <a:noFill/>
          <a:ln w="38100">
            <a:solidFill>
              <a:srgbClr val="83D3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ZoneTexte 2">
            <a:extLst>
              <a:ext uri="{FF2B5EF4-FFF2-40B4-BE49-F238E27FC236}">
                <a16:creationId xmlns:a16="http://schemas.microsoft.com/office/drawing/2014/main" id="{9B6B4062-ABCA-2EDC-1A0F-A2F850E15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1158" y="1485900"/>
            <a:ext cx="199880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b="1" dirty="0">
                <a:solidFill>
                  <a:schemeClr val="accent5">
                    <a:lumMod val="75000"/>
                  </a:schemeClr>
                </a:solidFill>
              </a:rPr>
              <a:t>District Saint-Omer</a:t>
            </a:r>
          </a:p>
        </p:txBody>
      </p:sp>
      <p:pic>
        <p:nvPicPr>
          <p:cNvPr id="21" name="Picture 9">
            <a:extLst>
              <a:ext uri="{FF2B5EF4-FFF2-40B4-BE49-F238E27FC236}">
                <a16:creationId xmlns:a16="http://schemas.microsoft.com/office/drawing/2014/main" id="{3C6B2BB7-9280-CFD4-34A2-6AEEFD591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692944" y="2651775"/>
            <a:ext cx="2873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9">
            <a:extLst>
              <a:ext uri="{FF2B5EF4-FFF2-40B4-BE49-F238E27FC236}">
                <a16:creationId xmlns:a16="http://schemas.microsoft.com/office/drawing/2014/main" id="{8D267730-BCF5-EE7A-7DB3-E37C7543A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697314" y="3277657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9">
            <a:extLst>
              <a:ext uri="{FF2B5EF4-FFF2-40B4-BE49-F238E27FC236}">
                <a16:creationId xmlns:a16="http://schemas.microsoft.com/office/drawing/2014/main" id="{4A2C3E2B-E3A4-A2F5-0284-E08A8FA96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692943" y="3933987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9">
            <a:extLst>
              <a:ext uri="{FF2B5EF4-FFF2-40B4-BE49-F238E27FC236}">
                <a16:creationId xmlns:a16="http://schemas.microsoft.com/office/drawing/2014/main" id="{E2089096-D818-6E71-7C12-FA16FF380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692943" y="2023960"/>
            <a:ext cx="2873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angle 3">
            <a:hlinkClick r:id="rId5" action="ppaction://hlinksldjump"/>
            <a:extLst>
              <a:ext uri="{FF2B5EF4-FFF2-40B4-BE49-F238E27FC236}">
                <a16:creationId xmlns:a16="http://schemas.microsoft.com/office/drawing/2014/main" id="{C4440103-14EA-0AA8-3D72-E7501500B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472" y="4761927"/>
            <a:ext cx="9569450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 err="1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Opuss</a:t>
            </a: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: Registre AS, Licences, Jeunes Officiels, Compte </a:t>
            </a:r>
            <a:r>
              <a:rPr lang="fr-FR" sz="2400" dirty="0" err="1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LoL</a:t>
            </a: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…</a:t>
            </a:r>
            <a:endParaRPr lang="fr-FR" sz="2400" b="1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4" name="Rectangle 3">
            <a:hlinkClick r:id="rId5" action="ppaction://hlinksldjump"/>
            <a:extLst>
              <a:ext uri="{FF2B5EF4-FFF2-40B4-BE49-F238E27FC236}">
                <a16:creationId xmlns:a16="http://schemas.microsoft.com/office/drawing/2014/main" id="{A7ACC195-2BDD-4F33-5986-AC3A48978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750" y="3657600"/>
            <a:ext cx="6575425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fr-FR" sz="2400" b="1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12" name="Rectangle 3">
            <a:hlinkClick r:id="rId5" action="ppaction://hlinksldjump"/>
            <a:extLst>
              <a:ext uri="{FF2B5EF4-FFF2-40B4-BE49-F238E27FC236}">
                <a16:creationId xmlns:a16="http://schemas.microsoft.com/office/drawing/2014/main" id="{8E8E5BC4-97EC-72B2-F07B-33353633B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055" y="4204803"/>
            <a:ext cx="6575425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Responsabilités </a:t>
            </a:r>
            <a:r>
              <a:rPr lang="fr-FR" sz="2400" dirty="0">
                <a:solidFill>
                  <a:srgbClr val="003366"/>
                </a:solidFill>
                <a:latin typeface="Arial" charset="0"/>
              </a:rPr>
              <a:t>et enjeux</a:t>
            </a:r>
          </a:p>
          <a:p>
            <a:pPr marL="338138" indent="-338138" eaLnBrk="1" hangingPunct="1">
              <a:spcBef>
                <a:spcPts val="700"/>
              </a:spcBef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fr-FR" sz="2400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16" name="Rectangle 3">
            <a:hlinkClick r:id="rId5" action="ppaction://hlinksldjump"/>
            <a:extLst>
              <a:ext uri="{FF2B5EF4-FFF2-40B4-BE49-F238E27FC236}">
                <a16:creationId xmlns:a16="http://schemas.microsoft.com/office/drawing/2014/main" id="{3007A919-4978-6D09-2A16-E76365466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130" y="3057525"/>
            <a:ext cx="7894637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Le contexte et messages institutionnels</a:t>
            </a:r>
            <a:endParaRPr lang="fr-FR" sz="2400" b="1" dirty="0">
              <a:solidFill>
                <a:srgbClr val="003366"/>
              </a:solidFill>
              <a:latin typeface="Arial" charset="0"/>
            </a:endParaRPr>
          </a:p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fr-FR" sz="2400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20" name="Rectangle 3">
            <a:hlinkClick r:id="rId5" action="ppaction://hlinksldjump"/>
            <a:extLst>
              <a:ext uri="{FF2B5EF4-FFF2-40B4-BE49-F238E27FC236}">
                <a16:creationId xmlns:a16="http://schemas.microsoft.com/office/drawing/2014/main" id="{9E1C9FAD-4AEC-E6B1-E1FF-D1A454E34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0530" y="5347255"/>
            <a:ext cx="6575425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Rubrique sportive</a:t>
            </a:r>
            <a:endParaRPr lang="fr-FR" sz="2400" dirty="0">
              <a:solidFill>
                <a:srgbClr val="003366"/>
              </a:solidFill>
              <a:latin typeface="Arial" charset="0"/>
            </a:endParaRPr>
          </a:p>
          <a:p>
            <a:pPr marL="338138" indent="-338138" eaLnBrk="1" hangingPunct="1">
              <a:spcBef>
                <a:spcPts val="700"/>
              </a:spcBef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fr-FR" sz="2400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27" name="Rectangle 3">
            <a:hlinkClick r:id="rId5" action="ppaction://hlinksldjump"/>
            <a:extLst>
              <a:ext uri="{FF2B5EF4-FFF2-40B4-BE49-F238E27FC236}">
                <a16:creationId xmlns:a16="http://schemas.microsoft.com/office/drawing/2014/main" id="{6E119D84-0EB7-42E7-86C3-5E8B0B3CD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0530" y="3609181"/>
            <a:ext cx="7839075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Le plan de relance </a:t>
            </a:r>
            <a:r>
              <a:rPr lang="fr-FR" sz="2400" dirty="0">
                <a:solidFill>
                  <a:srgbClr val="003366"/>
                </a:solidFill>
                <a:latin typeface="Arial" charset="0"/>
              </a:rPr>
              <a:t>et les accompagnements financiers</a:t>
            </a:r>
          </a:p>
          <a:p>
            <a:pPr marL="338138" indent="-338138" eaLnBrk="1" hangingPunct="1">
              <a:spcBef>
                <a:spcPts val="700"/>
              </a:spcBef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fr-FR" sz="2400" dirty="0">
              <a:solidFill>
                <a:srgbClr val="003366"/>
              </a:solidFill>
              <a:latin typeface="Arial" charset="0"/>
            </a:endParaRPr>
          </a:p>
        </p:txBody>
      </p:sp>
      <p:pic>
        <p:nvPicPr>
          <p:cNvPr id="30" name="Picture 9">
            <a:extLst>
              <a:ext uri="{FF2B5EF4-FFF2-40B4-BE49-F238E27FC236}">
                <a16:creationId xmlns:a16="http://schemas.microsoft.com/office/drawing/2014/main" id="{B2F08A4B-8B7A-2CE4-08A6-9DC825E3B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704954" y="4641243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3">
            <a:hlinkClick r:id="rId5" action="ppaction://hlinksldjump"/>
            <a:extLst>
              <a:ext uri="{FF2B5EF4-FFF2-40B4-BE49-F238E27FC236}">
                <a16:creationId xmlns:a16="http://schemas.microsoft.com/office/drawing/2014/main" id="{B16AAA72-ADDD-A982-67AE-479858211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130" y="2022710"/>
            <a:ext cx="10562566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Emargement, Listing coordonnées, Présentation des néo</a:t>
            </a:r>
            <a:endParaRPr lang="fr-FR" sz="2400" b="1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38" name="Rectangle 3">
            <a:hlinkClick r:id="rId5" action="ppaction://hlinksldjump"/>
            <a:extLst>
              <a:ext uri="{FF2B5EF4-FFF2-40B4-BE49-F238E27FC236}">
                <a16:creationId xmlns:a16="http://schemas.microsoft.com/office/drawing/2014/main" id="{BFDE7301-65B6-FAED-5930-A1F3AE9F8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472" y="2557213"/>
            <a:ext cx="7894637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Missions CDD</a:t>
            </a:r>
            <a:endParaRPr lang="fr-FR" sz="2400" b="1" dirty="0">
              <a:solidFill>
                <a:srgbClr val="003366"/>
              </a:solidFill>
              <a:latin typeface="Arial" charset="0"/>
            </a:endParaRPr>
          </a:p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fr-FR" sz="2400" dirty="0">
              <a:solidFill>
                <a:srgbClr val="003366"/>
              </a:solidFill>
              <a:latin typeface="Arial" charset="0"/>
            </a:endParaRPr>
          </a:p>
        </p:txBody>
      </p:sp>
      <p:pic>
        <p:nvPicPr>
          <p:cNvPr id="40" name="Picture 9">
            <a:extLst>
              <a:ext uri="{FF2B5EF4-FFF2-40B4-BE49-F238E27FC236}">
                <a16:creationId xmlns:a16="http://schemas.microsoft.com/office/drawing/2014/main" id="{223DD130-B36E-0571-D215-2156B7C453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692942" y="5372594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5741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BBA0785-8F2B-BAE4-BBC2-A949639270B5}"/>
              </a:ext>
            </a:extLst>
          </p:cNvPr>
          <p:cNvGrpSpPr/>
          <p:nvPr/>
        </p:nvGrpSpPr>
        <p:grpSpPr>
          <a:xfrm>
            <a:off x="141972" y="6004829"/>
            <a:ext cx="648000" cy="648000"/>
            <a:chOff x="124287" y="6004829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FDA993F1-4BA3-AD37-F64E-D50B25971073}"/>
                </a:ext>
              </a:extLst>
            </p:cNvPr>
            <p:cNvSpPr/>
            <p:nvPr/>
          </p:nvSpPr>
          <p:spPr>
            <a:xfrm>
              <a:off x="124287" y="6004829"/>
              <a:ext cx="648000" cy="648000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598B939-885C-FAA9-A4DE-B939DAFDBA38}"/>
                </a:ext>
              </a:extLst>
            </p:cNvPr>
            <p:cNvSpPr txBox="1"/>
            <p:nvPr/>
          </p:nvSpPr>
          <p:spPr>
            <a:xfrm>
              <a:off x="124287" y="6067219"/>
              <a:ext cx="6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2800" dirty="0">
                  <a:solidFill>
                    <a:prstClr val="white"/>
                  </a:solidFill>
                  <a:latin typeface="Gotham Ultra" pitchFamily="50" charset="0"/>
                </a:rPr>
                <a:t>10</a:t>
              </a:r>
              <a:endPara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Ultra" pitchFamily="50" charset="0"/>
                <a:ea typeface="+mn-ea"/>
                <a:cs typeface="+mn-cs"/>
              </a:endParaRPr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1085E631-5F69-9144-8EAA-A45D1A9AB911}"/>
              </a:ext>
            </a:extLst>
          </p:cNvPr>
          <p:cNvSpPr txBox="1"/>
          <p:nvPr/>
        </p:nvSpPr>
        <p:spPr>
          <a:xfrm>
            <a:off x="2080710" y="6277418"/>
            <a:ext cx="8552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Gotham Black" pitchFamily="2" charset="77"/>
              </a:rPr>
              <a:t>AG DE RENTREE UNSS District Saint-Omer</a:t>
            </a:r>
          </a:p>
        </p:txBody>
      </p:sp>
      <p:pic>
        <p:nvPicPr>
          <p:cNvPr id="2050" name="images1"/>
          <p:cNvPicPr>
            <a:picLocks noChangeAspect="1" noChangeArrowheads="1"/>
          </p:cNvPicPr>
          <p:nvPr/>
        </p:nvPicPr>
        <p:blipFill>
          <a:blip r:embed="rId3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2" y="114606"/>
            <a:ext cx="1110279" cy="13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AE1655D8-3CC3-4841-6B84-4D982904B8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3743" y="981244"/>
            <a:ext cx="8401016" cy="4895512"/>
          </a:xfrm>
          <a:prstGeom prst="rect">
            <a:avLst/>
          </a:prstGeom>
        </p:spPr>
      </p:pic>
      <p:pic>
        <p:nvPicPr>
          <p:cNvPr id="17" name="Picture 9">
            <a:extLst>
              <a:ext uri="{FF2B5EF4-FFF2-40B4-BE49-F238E27FC236}">
                <a16:creationId xmlns:a16="http://schemas.microsoft.com/office/drawing/2014/main" id="{781F3ED6-FCD7-FCEE-420C-1B26CEB05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2080710" y="1988334"/>
            <a:ext cx="2873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9">
            <a:extLst>
              <a:ext uri="{FF2B5EF4-FFF2-40B4-BE49-F238E27FC236}">
                <a16:creationId xmlns:a16="http://schemas.microsoft.com/office/drawing/2014/main" id="{FA6A2AE8-19F0-CB16-3A93-2860A9C1D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2080710" y="3615253"/>
            <a:ext cx="2873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F5AC5EEF-A15E-A318-DD17-D4EE2E7644DA}"/>
              </a:ext>
            </a:extLst>
          </p:cNvPr>
          <p:cNvSpPr txBox="1"/>
          <p:nvPr/>
        </p:nvSpPr>
        <p:spPr>
          <a:xfrm>
            <a:off x="2635415" y="87020"/>
            <a:ext cx="8187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u="sng" dirty="0">
                <a:solidFill>
                  <a:schemeClr val="accent5">
                    <a:lumMod val="50000"/>
                  </a:schemeClr>
                </a:solidFill>
              </a:rPr>
              <a:t>Coordonnateurs de District</a:t>
            </a:r>
          </a:p>
        </p:txBody>
      </p:sp>
      <p:pic>
        <p:nvPicPr>
          <p:cNvPr id="23" name="Picture 9">
            <a:extLst>
              <a:ext uri="{FF2B5EF4-FFF2-40B4-BE49-F238E27FC236}">
                <a16:creationId xmlns:a16="http://schemas.microsoft.com/office/drawing/2014/main" id="{AE1431F9-E73F-1B11-997E-9C965C684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956" y="227012"/>
            <a:ext cx="1573212" cy="1258888"/>
          </a:xfrm>
          <a:prstGeom prst="rect">
            <a:avLst/>
          </a:prstGeom>
          <a:noFill/>
          <a:ln w="38100">
            <a:solidFill>
              <a:srgbClr val="83D3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ZoneTexte 2">
            <a:extLst>
              <a:ext uri="{FF2B5EF4-FFF2-40B4-BE49-F238E27FC236}">
                <a16:creationId xmlns:a16="http://schemas.microsoft.com/office/drawing/2014/main" id="{74FA0D49-AC47-896B-65D0-DD227366A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1158" y="1485900"/>
            <a:ext cx="199880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b="1" dirty="0">
                <a:solidFill>
                  <a:schemeClr val="accent5">
                    <a:lumMod val="75000"/>
                  </a:schemeClr>
                </a:solidFill>
              </a:rPr>
              <a:t>District Saint-Omer</a:t>
            </a:r>
          </a:p>
        </p:txBody>
      </p:sp>
    </p:spTree>
    <p:extLst>
      <p:ext uri="{BB962C8B-B14F-4D97-AF65-F5344CB8AC3E}">
        <p14:creationId xmlns:p14="http://schemas.microsoft.com/office/powerpoint/2010/main" val="243011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BBA0785-8F2B-BAE4-BBC2-A949639270B5}"/>
              </a:ext>
            </a:extLst>
          </p:cNvPr>
          <p:cNvGrpSpPr/>
          <p:nvPr/>
        </p:nvGrpSpPr>
        <p:grpSpPr>
          <a:xfrm>
            <a:off x="141972" y="6004829"/>
            <a:ext cx="648000" cy="648000"/>
            <a:chOff x="124287" y="6004829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FDA993F1-4BA3-AD37-F64E-D50B25971073}"/>
                </a:ext>
              </a:extLst>
            </p:cNvPr>
            <p:cNvSpPr/>
            <p:nvPr/>
          </p:nvSpPr>
          <p:spPr>
            <a:xfrm>
              <a:off x="124287" y="6004829"/>
              <a:ext cx="648000" cy="648000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598B939-885C-FAA9-A4DE-B939DAFDBA38}"/>
                </a:ext>
              </a:extLst>
            </p:cNvPr>
            <p:cNvSpPr txBox="1"/>
            <p:nvPr/>
          </p:nvSpPr>
          <p:spPr>
            <a:xfrm>
              <a:off x="124287" y="6067219"/>
              <a:ext cx="6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2800" dirty="0">
                  <a:solidFill>
                    <a:prstClr val="white"/>
                  </a:solidFill>
                  <a:latin typeface="Gotham Ultra" pitchFamily="50" charset="0"/>
                </a:rPr>
                <a:t>11</a:t>
              </a:r>
              <a:endPara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Ultra" pitchFamily="50" charset="0"/>
                <a:ea typeface="+mn-ea"/>
                <a:cs typeface="+mn-cs"/>
              </a:endParaRPr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1085E631-5F69-9144-8EAA-A45D1A9AB911}"/>
              </a:ext>
            </a:extLst>
          </p:cNvPr>
          <p:cNvSpPr txBox="1"/>
          <p:nvPr/>
        </p:nvSpPr>
        <p:spPr>
          <a:xfrm>
            <a:off x="2080710" y="6277418"/>
            <a:ext cx="8552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Gotham Black" pitchFamily="2" charset="77"/>
              </a:rPr>
              <a:t>AG DE RENTREE UNSS </a:t>
            </a:r>
            <a:r>
              <a:rPr lang="fr-FR" altLang="fr-FR" sz="2000" b="1" dirty="0">
                <a:solidFill>
                  <a:schemeClr val="bg1"/>
                </a:solidFill>
              </a:rPr>
              <a:t>District Saint-Omer</a:t>
            </a:r>
          </a:p>
          <a:p>
            <a:endParaRPr lang="fr-FR" sz="2000" b="1" dirty="0">
              <a:solidFill>
                <a:schemeClr val="bg1"/>
              </a:solidFill>
              <a:latin typeface="Gotham Black" pitchFamily="2" charset="77"/>
            </a:endParaRPr>
          </a:p>
        </p:txBody>
      </p:sp>
      <p:pic>
        <p:nvPicPr>
          <p:cNvPr id="2050" name="images1"/>
          <p:cNvPicPr>
            <a:picLocks noChangeAspect="1" noChangeArrowheads="1"/>
          </p:cNvPicPr>
          <p:nvPr/>
        </p:nvPicPr>
        <p:blipFill>
          <a:blip r:embed="rId3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2" y="114606"/>
            <a:ext cx="1110279" cy="13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6">
            <a:extLst>
              <a:ext uri="{FF2B5EF4-FFF2-40B4-BE49-F238E27FC236}">
                <a16:creationId xmlns:a16="http://schemas.microsoft.com/office/drawing/2014/main" id="{7E7C0BC3-0580-C5A3-6237-6A532F7EE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813" y="3670300"/>
            <a:ext cx="640397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ClrTx/>
              <a:buSzTx/>
              <a:buFontTx/>
              <a:buNone/>
            </a:pPr>
            <a:endParaRPr lang="fr-FR" altLang="fr-FR">
              <a:solidFill>
                <a:srgbClr val="003366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654BC128-3C6E-A340-DF46-E2E3FA984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1773238"/>
            <a:ext cx="5903913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pic>
        <p:nvPicPr>
          <p:cNvPr id="17" name="Picture 9">
            <a:extLst>
              <a:ext uri="{FF2B5EF4-FFF2-40B4-BE49-F238E27FC236}">
                <a16:creationId xmlns:a16="http://schemas.microsoft.com/office/drawing/2014/main" id="{7E3EE136-FE35-3762-C4EC-04A3FF1FB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956" y="227012"/>
            <a:ext cx="1573212" cy="1258888"/>
          </a:xfrm>
          <a:prstGeom prst="rect">
            <a:avLst/>
          </a:prstGeom>
          <a:noFill/>
          <a:ln w="38100">
            <a:solidFill>
              <a:srgbClr val="83D3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ZoneTexte 2">
            <a:extLst>
              <a:ext uri="{FF2B5EF4-FFF2-40B4-BE49-F238E27FC236}">
                <a16:creationId xmlns:a16="http://schemas.microsoft.com/office/drawing/2014/main" id="{9B6B4062-ABCA-2EDC-1A0F-A2F850E15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1158" y="1485900"/>
            <a:ext cx="199880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b="1" dirty="0">
                <a:solidFill>
                  <a:schemeClr val="accent5">
                    <a:lumMod val="75000"/>
                  </a:schemeClr>
                </a:solidFill>
              </a:rPr>
              <a:t>District Saint-Omer</a:t>
            </a:r>
          </a:p>
        </p:txBody>
      </p:sp>
      <p:pic>
        <p:nvPicPr>
          <p:cNvPr id="25" name="Picture 9">
            <a:extLst>
              <a:ext uri="{FF2B5EF4-FFF2-40B4-BE49-F238E27FC236}">
                <a16:creationId xmlns:a16="http://schemas.microsoft.com/office/drawing/2014/main" id="{8D267730-BCF5-EE7A-7DB3-E37C7543A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1090055" y="1239488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hlinkClick r:id="rId5" action="ppaction://hlinksldjump"/>
            <a:extLst>
              <a:ext uri="{FF2B5EF4-FFF2-40B4-BE49-F238E27FC236}">
                <a16:creationId xmlns:a16="http://schemas.microsoft.com/office/drawing/2014/main" id="{A7ACC195-2BDD-4F33-5986-AC3A48978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4750" y="3657600"/>
            <a:ext cx="6575425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fr-FR" sz="2400" b="1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12" name="Rectangle 3">
            <a:hlinkClick r:id="rId5" action="ppaction://hlinksldjump"/>
            <a:extLst>
              <a:ext uri="{FF2B5EF4-FFF2-40B4-BE49-F238E27FC236}">
                <a16:creationId xmlns:a16="http://schemas.microsoft.com/office/drawing/2014/main" id="{8E8E5BC4-97EC-72B2-F07B-33353633B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630" y="3886024"/>
            <a:ext cx="6575425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Responsabilités </a:t>
            </a:r>
            <a:r>
              <a:rPr lang="fr-FR" sz="2400" dirty="0">
                <a:solidFill>
                  <a:srgbClr val="003366"/>
                </a:solidFill>
                <a:latin typeface="Arial" charset="0"/>
              </a:rPr>
              <a:t>et enjeux</a:t>
            </a:r>
          </a:p>
          <a:p>
            <a:pPr marL="338138" indent="-338138" eaLnBrk="1" hangingPunct="1">
              <a:spcBef>
                <a:spcPts val="700"/>
              </a:spcBef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fr-FR" sz="2400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16" name="Rectangle 3">
            <a:hlinkClick r:id="rId5" action="ppaction://hlinksldjump"/>
            <a:extLst>
              <a:ext uri="{FF2B5EF4-FFF2-40B4-BE49-F238E27FC236}">
                <a16:creationId xmlns:a16="http://schemas.microsoft.com/office/drawing/2014/main" id="{3007A919-4978-6D09-2A16-E76365466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7909" y="1147875"/>
            <a:ext cx="7894637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32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Le contexte et messages institutionnels</a:t>
            </a:r>
            <a:endParaRPr lang="fr-FR" sz="3200" b="1" dirty="0">
              <a:solidFill>
                <a:srgbClr val="003366"/>
              </a:solidFill>
              <a:latin typeface="Arial" charset="0"/>
            </a:endParaRPr>
          </a:p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fr-FR" sz="4000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27" name="Rectangle 3">
            <a:hlinkClick r:id="rId5" action="ppaction://hlinksldjump"/>
            <a:extLst>
              <a:ext uri="{FF2B5EF4-FFF2-40B4-BE49-F238E27FC236}">
                <a16:creationId xmlns:a16="http://schemas.microsoft.com/office/drawing/2014/main" id="{6E119D84-0EB7-42E7-86C3-5E8B0B3CD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630" y="3367959"/>
            <a:ext cx="7839075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Le plan de relance </a:t>
            </a:r>
            <a:r>
              <a:rPr lang="fr-FR" sz="2400" dirty="0">
                <a:solidFill>
                  <a:srgbClr val="003366"/>
                </a:solidFill>
                <a:latin typeface="Arial" charset="0"/>
              </a:rPr>
              <a:t>et les accompagnements financiers</a:t>
            </a:r>
          </a:p>
          <a:p>
            <a:pPr marL="338138" indent="-338138" eaLnBrk="1" hangingPunct="1">
              <a:spcBef>
                <a:spcPts val="700"/>
              </a:spcBef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fr-FR" sz="2400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10" name="Rectangle 3">
            <a:hlinkClick r:id="rId5" action="ppaction://hlinksldjump"/>
            <a:extLst>
              <a:ext uri="{FF2B5EF4-FFF2-40B4-BE49-F238E27FC236}">
                <a16:creationId xmlns:a16="http://schemas.microsoft.com/office/drawing/2014/main" id="{83CE36AD-DB57-550A-5B9B-274D3103B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630" y="4372822"/>
            <a:ext cx="10526739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Conséquences </a:t>
            </a:r>
            <a:r>
              <a:rPr lang="fr-FR" sz="2400" dirty="0">
                <a:solidFill>
                  <a:srgbClr val="003366"/>
                </a:solidFill>
                <a:latin typeface="Arial" charset="0"/>
              </a:rPr>
              <a:t>sur nos pratiques, adaptations et innovations qui s’imposent</a:t>
            </a:r>
          </a:p>
          <a:p>
            <a:pPr marL="338138" indent="-338138" eaLnBrk="1" hangingPunct="1">
              <a:spcBef>
                <a:spcPts val="700"/>
              </a:spcBef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fr-FR" sz="2400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14" name="Rectangle 3">
            <a:hlinkClick r:id="rId5" action="ppaction://hlinksldjump"/>
            <a:extLst>
              <a:ext uri="{FF2B5EF4-FFF2-40B4-BE49-F238E27FC236}">
                <a16:creationId xmlns:a16="http://schemas.microsoft.com/office/drawing/2014/main" id="{ECDC114C-1511-E435-4083-B0DB3BD5C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629" y="2822321"/>
            <a:ext cx="7839075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Les points de vigilance </a:t>
            </a:r>
            <a:r>
              <a:rPr lang="fr-FR" sz="2400" dirty="0">
                <a:solidFill>
                  <a:srgbClr val="003366"/>
                </a:solidFill>
                <a:latin typeface="Arial" charset="0"/>
              </a:rPr>
              <a:t>et les soutiens</a:t>
            </a:r>
          </a:p>
          <a:p>
            <a:pPr marL="338138" indent="-338138" eaLnBrk="1" hangingPunct="1">
              <a:spcBef>
                <a:spcPts val="700"/>
              </a:spcBef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fr-FR" sz="2400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22" name="Rectangle 3">
            <a:hlinkClick r:id="rId5" action="ppaction://hlinksldjump"/>
            <a:extLst>
              <a:ext uri="{FF2B5EF4-FFF2-40B4-BE49-F238E27FC236}">
                <a16:creationId xmlns:a16="http://schemas.microsoft.com/office/drawing/2014/main" id="{C76B45F8-5949-CC33-934C-78BC59C9F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251" y="2314037"/>
            <a:ext cx="7839075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Un état des lieux alarmant </a:t>
            </a:r>
            <a:r>
              <a:rPr lang="fr-FR" sz="2400" dirty="0">
                <a:solidFill>
                  <a:srgbClr val="003366"/>
                </a:solidFill>
                <a:latin typeface="Arial" charset="0"/>
              </a:rPr>
              <a:t>suite à la crise sanitaire</a:t>
            </a:r>
          </a:p>
          <a:p>
            <a:pPr marL="338138" indent="-338138" eaLnBrk="1" hangingPunct="1">
              <a:spcBef>
                <a:spcPts val="700"/>
              </a:spcBef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fr-FR" sz="2400" dirty="0">
              <a:solidFill>
                <a:srgbClr val="00336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892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BBA0785-8F2B-BAE4-BBC2-A949639270B5}"/>
              </a:ext>
            </a:extLst>
          </p:cNvPr>
          <p:cNvGrpSpPr/>
          <p:nvPr/>
        </p:nvGrpSpPr>
        <p:grpSpPr>
          <a:xfrm>
            <a:off x="141972" y="6004829"/>
            <a:ext cx="648000" cy="648000"/>
            <a:chOff x="124287" y="6004829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FDA993F1-4BA3-AD37-F64E-D50B25971073}"/>
                </a:ext>
              </a:extLst>
            </p:cNvPr>
            <p:cNvSpPr/>
            <p:nvPr/>
          </p:nvSpPr>
          <p:spPr>
            <a:xfrm>
              <a:off x="124287" y="6004829"/>
              <a:ext cx="648000" cy="648000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598B939-885C-FAA9-A4DE-B939DAFDBA38}"/>
                </a:ext>
              </a:extLst>
            </p:cNvPr>
            <p:cNvSpPr txBox="1"/>
            <p:nvPr/>
          </p:nvSpPr>
          <p:spPr>
            <a:xfrm>
              <a:off x="124287" y="6067219"/>
              <a:ext cx="6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otham Ultra" pitchFamily="50" charset="0"/>
                  <a:ea typeface="+mn-ea"/>
                  <a:cs typeface="+mn-cs"/>
                </a:rPr>
                <a:t>12</a:t>
              </a:r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1085E631-5F69-9144-8EAA-A45D1A9AB911}"/>
              </a:ext>
            </a:extLst>
          </p:cNvPr>
          <p:cNvSpPr txBox="1"/>
          <p:nvPr/>
        </p:nvSpPr>
        <p:spPr>
          <a:xfrm>
            <a:off x="2080710" y="6277418"/>
            <a:ext cx="8552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Gotham Black" pitchFamily="2" charset="77"/>
              </a:rPr>
              <a:t>AG DE RENTREE UNSS </a:t>
            </a:r>
            <a:r>
              <a:rPr lang="fr-FR" altLang="fr-FR" sz="2000" b="1" dirty="0">
                <a:solidFill>
                  <a:schemeClr val="bg1"/>
                </a:solidFill>
              </a:rPr>
              <a:t>District Saint-Omer</a:t>
            </a:r>
          </a:p>
          <a:p>
            <a:endParaRPr lang="fr-FR" sz="2000" b="1" dirty="0">
              <a:solidFill>
                <a:schemeClr val="bg1"/>
              </a:solidFill>
              <a:latin typeface="Gotham Black" pitchFamily="2" charset="77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635415" y="87020"/>
            <a:ext cx="8187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u="sng" dirty="0">
                <a:solidFill>
                  <a:schemeClr val="accent5">
                    <a:lumMod val="50000"/>
                  </a:schemeClr>
                </a:solidFill>
              </a:rPr>
              <a:t>ESPACE PRO OPUSS </a:t>
            </a:r>
          </a:p>
        </p:txBody>
      </p:sp>
      <p:pic>
        <p:nvPicPr>
          <p:cNvPr id="2050" name="images1"/>
          <p:cNvPicPr>
            <a:picLocks noChangeAspect="1" noChangeArrowheads="1"/>
          </p:cNvPicPr>
          <p:nvPr/>
        </p:nvPicPr>
        <p:blipFill>
          <a:blip r:embed="rId3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2" y="114606"/>
            <a:ext cx="1110279" cy="13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6">
            <a:extLst>
              <a:ext uri="{FF2B5EF4-FFF2-40B4-BE49-F238E27FC236}">
                <a16:creationId xmlns:a16="http://schemas.microsoft.com/office/drawing/2014/main" id="{7E7C0BC3-0580-C5A3-6237-6A532F7EE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813" y="3670300"/>
            <a:ext cx="640397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ClrTx/>
              <a:buSzTx/>
              <a:buFontTx/>
              <a:buNone/>
            </a:pPr>
            <a:endParaRPr lang="fr-FR" altLang="fr-FR" dirty="0">
              <a:solidFill>
                <a:srgbClr val="003366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654BC128-3C6E-A340-DF46-E2E3FA984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3891" y="769506"/>
            <a:ext cx="3305897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 dirty="0"/>
          </a:p>
        </p:txBody>
      </p:sp>
      <p:sp>
        <p:nvSpPr>
          <p:cNvPr id="13" name="Rectangle 3">
            <a:hlinkClick r:id="rId4" action="ppaction://hlinksldjump"/>
            <a:extLst>
              <a:ext uri="{FF2B5EF4-FFF2-40B4-BE49-F238E27FC236}">
                <a16:creationId xmlns:a16="http://schemas.microsoft.com/office/drawing/2014/main" id="{20FAFBB3-977E-AE43-E59C-C944DEDBB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3165" y="794906"/>
            <a:ext cx="4703420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latin typeface="Arial Black" panose="020B0A04020102020204" pitchFamily="34" charset="0"/>
              </a:rPr>
              <a:t>https://www.unss.org/</a:t>
            </a:r>
          </a:p>
        </p:txBody>
      </p:sp>
      <p:pic>
        <p:nvPicPr>
          <p:cNvPr id="17" name="Picture 9">
            <a:extLst>
              <a:ext uri="{FF2B5EF4-FFF2-40B4-BE49-F238E27FC236}">
                <a16:creationId xmlns:a16="http://schemas.microsoft.com/office/drawing/2014/main" id="{7E3EE136-FE35-3762-C4EC-04A3FF1FB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956" y="227012"/>
            <a:ext cx="1573212" cy="1258888"/>
          </a:xfrm>
          <a:prstGeom prst="rect">
            <a:avLst/>
          </a:prstGeom>
          <a:noFill/>
          <a:ln w="38100">
            <a:solidFill>
              <a:srgbClr val="83D3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ZoneTexte 2">
            <a:extLst>
              <a:ext uri="{FF2B5EF4-FFF2-40B4-BE49-F238E27FC236}">
                <a16:creationId xmlns:a16="http://schemas.microsoft.com/office/drawing/2014/main" id="{9B6B4062-ABCA-2EDC-1A0F-A2F850E15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1158" y="1485900"/>
            <a:ext cx="199880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b="1" dirty="0">
                <a:solidFill>
                  <a:schemeClr val="accent5">
                    <a:lumMod val="75000"/>
                  </a:schemeClr>
                </a:solidFill>
              </a:rPr>
              <a:t>District Saint-Omer</a:t>
            </a:r>
          </a:p>
        </p:txBody>
      </p:sp>
      <p:pic>
        <p:nvPicPr>
          <p:cNvPr id="35" name="Picture 9">
            <a:extLst>
              <a:ext uri="{FF2B5EF4-FFF2-40B4-BE49-F238E27FC236}">
                <a16:creationId xmlns:a16="http://schemas.microsoft.com/office/drawing/2014/main" id="{E2089096-D818-6E71-7C12-FA16FF380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789971" y="2050506"/>
            <a:ext cx="2873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9">
            <a:extLst>
              <a:ext uri="{FF2B5EF4-FFF2-40B4-BE49-F238E27FC236}">
                <a16:creationId xmlns:a16="http://schemas.microsoft.com/office/drawing/2014/main" id="{430D5842-9A37-0DA5-7C7E-B69A00F2A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1201442" y="3443287"/>
            <a:ext cx="2873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DD034324-5481-E4BA-7BE3-125354D4FC25}"/>
              </a:ext>
            </a:extLst>
          </p:cNvPr>
          <p:cNvSpPr txBox="1"/>
          <p:nvPr/>
        </p:nvSpPr>
        <p:spPr>
          <a:xfrm>
            <a:off x="1707368" y="3129002"/>
            <a:ext cx="7440613" cy="1107996"/>
          </a:xfrm>
          <a:prstGeom prst="rect">
            <a:avLst/>
          </a:prstGeom>
          <a:solidFill>
            <a:srgbClr val="4584D3"/>
          </a:solidFill>
        </p:spPr>
        <p:txBody>
          <a:bodyPr>
            <a:spAutoFit/>
          </a:bodyPr>
          <a:lstStyle/>
          <a:p>
            <a:pPr marL="0" marR="0" lvl="0" indent="0" defTabSz="44926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S Gothic" panose="020B0609070205080204" pitchFamily="49" charset="-128"/>
              </a:rPr>
              <a:t> </a:t>
            </a:r>
            <a:r>
              <a:rPr kumimoji="0" lang="fr-FR" sz="2000" b="0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S Gothic" panose="020B0609070205080204" pitchFamily="49" charset="-128"/>
              </a:rPr>
              <a:t> </a:t>
            </a:r>
            <a:r>
              <a:rPr kumimoji="0" lang="fr-FR" sz="2400" b="0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S Gothic" panose="020B0609070205080204" pitchFamily="49" charset="-128"/>
              </a:rPr>
              <a:t>S’inscrire</a:t>
            </a:r>
            <a:r>
              <a:rPr kumimoji="0" lang="fr-FR" sz="2400" b="0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MS Gothic" panose="020B0609070205080204" pitchFamily="49" charset="-128"/>
              </a:rPr>
              <a:t> </a:t>
            </a:r>
            <a:r>
              <a:rPr kumimoji="0" lang="fr-FR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MS Gothic" panose="020B0609070205080204" pitchFamily="49" charset="-128"/>
              </a:rPr>
              <a:t>à toutes </a:t>
            </a:r>
            <a:r>
              <a:rPr kumimoji="0" lang="fr-FR" sz="24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MS Gothic" panose="020B0609070205080204" pitchFamily="49" charset="-128"/>
              </a:rPr>
              <a:t>les compétitions </a:t>
            </a:r>
            <a:r>
              <a:rPr kumimoji="0" lang="fr-FR" sz="2400" i="0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MS Gothic" panose="020B0609070205080204" pitchFamily="49" charset="-128"/>
              </a:rPr>
              <a:t>de DISTRICT,   </a:t>
            </a:r>
          </a:p>
          <a:p>
            <a:pPr marL="0" marR="0" lvl="0" indent="0" defTabSz="44926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/>
              <a:defRPr/>
            </a:pPr>
            <a:r>
              <a:rPr kumimoji="0" lang="fr-FR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MS Gothic" panose="020B0609070205080204" pitchFamily="49" charset="-128"/>
              </a:rPr>
              <a:t>    Départementales, Académiques et Nationales</a:t>
            </a:r>
          </a:p>
          <a:p>
            <a:pPr marL="0" marR="0" lvl="0" indent="0" defTabSz="44926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MS Gothic" panose="020B0609070205080204" pitchFamily="49" charset="-128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D3AD1B4-E8C8-2595-60F6-08F507BE0DCD}"/>
              </a:ext>
            </a:extLst>
          </p:cNvPr>
          <p:cNvSpPr txBox="1"/>
          <p:nvPr/>
        </p:nvSpPr>
        <p:spPr>
          <a:xfrm>
            <a:off x="2270041" y="4541922"/>
            <a:ext cx="8552985" cy="11079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eaLnBrk="1" hangingPunct="1">
              <a:buClr>
                <a:srgbClr val="003366"/>
              </a:buClr>
              <a:buSzPct val="100000"/>
              <a:defRPr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fr-FR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fr-FR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S’inscrire</a:t>
            </a:r>
            <a:r>
              <a:rPr lang="fr-FR" sz="2400" u="sng" dirty="0">
                <a:latin typeface="Arial" charset="0"/>
              </a:rPr>
              <a:t> </a:t>
            </a:r>
            <a:r>
              <a:rPr lang="fr-FR" sz="2400" dirty="0">
                <a:latin typeface="Arial" charset="0"/>
              </a:rPr>
              <a:t>aux </a:t>
            </a:r>
            <a:r>
              <a:rPr lang="fr-FR" sz="2400" b="1" u="sng" dirty="0">
                <a:latin typeface="Arial" charset="0"/>
              </a:rPr>
              <a:t>TRANSPORTS</a:t>
            </a:r>
            <a:r>
              <a:rPr lang="fr-FR" sz="2400" dirty="0">
                <a:latin typeface="Arial" charset="0"/>
              </a:rPr>
              <a:t> pour les compétitions de DISTRICT, Départementales et Académiques</a:t>
            </a:r>
          </a:p>
          <a:p>
            <a:pPr eaLnBrk="1" hangingPunct="1">
              <a:buClr>
                <a:srgbClr val="003366"/>
              </a:buClr>
              <a:buSzPct val="100000"/>
              <a:defRPr/>
            </a:pPr>
            <a:endParaRPr lang="fr-FR" dirty="0">
              <a:latin typeface="Arial" charset="0"/>
            </a:endParaRPr>
          </a:p>
        </p:txBody>
      </p:sp>
      <p:sp>
        <p:nvSpPr>
          <p:cNvPr id="18" name="Rectangle 3">
            <a:hlinkClick r:id="rId4" action="ppaction://hlinksldjump"/>
            <a:extLst>
              <a:ext uri="{FF2B5EF4-FFF2-40B4-BE49-F238E27FC236}">
                <a16:creationId xmlns:a16="http://schemas.microsoft.com/office/drawing/2014/main" id="{346BD8EA-B282-7392-D792-C56DB4385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5111" y="1972719"/>
            <a:ext cx="7802870" cy="609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Registre AS, Licences, Jeunes Officiels, Compte </a:t>
            </a:r>
            <a:r>
              <a:rPr lang="fr-FR" sz="2400" dirty="0" err="1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LoL</a:t>
            </a: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…</a:t>
            </a:r>
            <a:endParaRPr lang="fr-FR" sz="2400" b="1" dirty="0">
              <a:solidFill>
                <a:srgbClr val="003366"/>
              </a:solidFill>
              <a:latin typeface="Arial" charset="0"/>
            </a:endParaRPr>
          </a:p>
        </p:txBody>
      </p:sp>
      <p:pic>
        <p:nvPicPr>
          <p:cNvPr id="21" name="Picture 9">
            <a:extLst>
              <a:ext uri="{FF2B5EF4-FFF2-40B4-BE49-F238E27FC236}">
                <a16:creationId xmlns:a16="http://schemas.microsoft.com/office/drawing/2014/main" id="{FEFF5F60-E35A-4BDA-21EC-488ED714DA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1563699" y="4830020"/>
            <a:ext cx="2873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0143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BBA0785-8F2B-BAE4-BBC2-A949639270B5}"/>
              </a:ext>
            </a:extLst>
          </p:cNvPr>
          <p:cNvGrpSpPr/>
          <p:nvPr/>
        </p:nvGrpSpPr>
        <p:grpSpPr>
          <a:xfrm>
            <a:off x="141972" y="6004829"/>
            <a:ext cx="648000" cy="648000"/>
            <a:chOff x="124287" y="6004829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FDA993F1-4BA3-AD37-F64E-D50B25971073}"/>
                </a:ext>
              </a:extLst>
            </p:cNvPr>
            <p:cNvSpPr/>
            <p:nvPr/>
          </p:nvSpPr>
          <p:spPr>
            <a:xfrm>
              <a:off x="124287" y="6004829"/>
              <a:ext cx="648000" cy="648000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598B939-885C-FAA9-A4DE-B939DAFDBA38}"/>
                </a:ext>
              </a:extLst>
            </p:cNvPr>
            <p:cNvSpPr txBox="1"/>
            <p:nvPr/>
          </p:nvSpPr>
          <p:spPr>
            <a:xfrm>
              <a:off x="124287" y="6067219"/>
              <a:ext cx="6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2800" dirty="0">
                  <a:solidFill>
                    <a:prstClr val="white"/>
                  </a:solidFill>
                  <a:latin typeface="Gotham Ultra" pitchFamily="50" charset="0"/>
                </a:rPr>
                <a:t>13</a:t>
              </a:r>
              <a:endPara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Ultra" pitchFamily="50" charset="0"/>
                <a:ea typeface="+mn-ea"/>
                <a:cs typeface="+mn-cs"/>
              </a:endParaRPr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1085E631-5F69-9144-8EAA-A45D1A9AB911}"/>
              </a:ext>
            </a:extLst>
          </p:cNvPr>
          <p:cNvSpPr txBox="1"/>
          <p:nvPr/>
        </p:nvSpPr>
        <p:spPr>
          <a:xfrm>
            <a:off x="2080710" y="6277418"/>
            <a:ext cx="8552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Gotham Black" pitchFamily="2" charset="77"/>
              </a:rPr>
              <a:t>AG DE RENTREE UNSS District Saint-Omer</a:t>
            </a:r>
          </a:p>
        </p:txBody>
      </p:sp>
      <p:pic>
        <p:nvPicPr>
          <p:cNvPr id="2050" name="images1"/>
          <p:cNvPicPr>
            <a:picLocks noChangeAspect="1" noChangeArrowheads="1"/>
          </p:cNvPicPr>
          <p:nvPr/>
        </p:nvPicPr>
        <p:blipFill>
          <a:blip r:embed="rId3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2" y="114606"/>
            <a:ext cx="1110279" cy="13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F5AC5EEF-A15E-A318-DD17-D4EE2E7644DA}"/>
              </a:ext>
            </a:extLst>
          </p:cNvPr>
          <p:cNvSpPr txBox="1"/>
          <p:nvPr/>
        </p:nvSpPr>
        <p:spPr>
          <a:xfrm>
            <a:off x="1557910" y="87020"/>
            <a:ext cx="8702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u="sng" dirty="0">
                <a:solidFill>
                  <a:schemeClr val="accent5">
                    <a:lumMod val="50000"/>
                  </a:schemeClr>
                </a:solidFill>
              </a:rPr>
              <a:t>Inscriptions Compétitions et Transports</a:t>
            </a:r>
          </a:p>
        </p:txBody>
      </p:sp>
      <p:pic>
        <p:nvPicPr>
          <p:cNvPr id="23" name="Picture 9">
            <a:extLst>
              <a:ext uri="{FF2B5EF4-FFF2-40B4-BE49-F238E27FC236}">
                <a16:creationId xmlns:a16="http://schemas.microsoft.com/office/drawing/2014/main" id="{AE1431F9-E73F-1B11-997E-9C965C684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956" y="227012"/>
            <a:ext cx="1573212" cy="1258888"/>
          </a:xfrm>
          <a:prstGeom prst="rect">
            <a:avLst/>
          </a:prstGeom>
          <a:noFill/>
          <a:ln w="38100">
            <a:solidFill>
              <a:srgbClr val="83D3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2">
            <a:extLst>
              <a:ext uri="{FF2B5EF4-FFF2-40B4-BE49-F238E27FC236}">
                <a16:creationId xmlns:a16="http://schemas.microsoft.com/office/drawing/2014/main" id="{935624EC-E702-FE95-A817-E2F0A82AA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659" y="1491129"/>
            <a:ext cx="10640291" cy="44640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defTabSz="449263" fontAlgn="base"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800" dirty="0">
                <a:solidFill>
                  <a:srgbClr val="003366"/>
                </a:solidFill>
                <a:latin typeface="Arial" charset="0"/>
                <a:ea typeface="MS Gothic" charset="-128"/>
              </a:rPr>
              <a:t>S’inscrire </a:t>
            </a:r>
            <a:r>
              <a:rPr lang="fr-FR" sz="2800" b="1" dirty="0">
                <a:solidFill>
                  <a:srgbClr val="C6E7FC">
                    <a:lumMod val="50000"/>
                  </a:srgbClr>
                </a:solidFill>
                <a:latin typeface="Arial" charset="0"/>
                <a:ea typeface="MS Gothic" charset="-128"/>
              </a:rPr>
              <a:t>à J-8 : avant le </a:t>
            </a:r>
            <a:r>
              <a:rPr lang="fr-FR" sz="2800" b="1" u="sng" dirty="0">
                <a:solidFill>
                  <a:srgbClr val="C6E7FC">
                    <a:lumMod val="50000"/>
                  </a:srgbClr>
                </a:solidFill>
                <a:latin typeface="Arial" charset="0"/>
                <a:ea typeface="MS Gothic" charset="-128"/>
              </a:rPr>
              <a:t>mardi</a:t>
            </a:r>
            <a:r>
              <a:rPr lang="fr-FR" sz="2800" b="1" dirty="0">
                <a:solidFill>
                  <a:srgbClr val="C6E7FC">
                    <a:lumMod val="50000"/>
                  </a:srgbClr>
                </a:solidFill>
                <a:latin typeface="Arial" charset="0"/>
                <a:ea typeface="MS Gothic" charset="-128"/>
              </a:rPr>
              <a:t> 12h00</a:t>
            </a:r>
            <a:r>
              <a:rPr lang="fr-FR" sz="2800" b="1" dirty="0">
                <a:solidFill>
                  <a:prstClr val="black"/>
                </a:solidFill>
                <a:latin typeface="Arial" charset="0"/>
                <a:ea typeface="MS Gothic" charset="-128"/>
              </a:rPr>
              <a:t> </a:t>
            </a:r>
            <a:r>
              <a:rPr lang="fr-FR" sz="2800" dirty="0">
                <a:solidFill>
                  <a:prstClr val="black"/>
                </a:solidFill>
                <a:latin typeface="Arial" charset="0"/>
                <a:ea typeface="MS Gothic" charset="-128"/>
              </a:rPr>
              <a:t>de la semaine précédente</a:t>
            </a:r>
          </a:p>
          <a:p>
            <a:pPr defTabSz="449263" fontAlgn="base"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000" b="1" dirty="0">
                <a:solidFill>
                  <a:srgbClr val="00B0F0"/>
                </a:solidFill>
                <a:latin typeface="Arial" charset="0"/>
                <a:ea typeface="MS Gothic" charset="-128"/>
              </a:rPr>
              <a:t>(inscription de </a:t>
            </a:r>
            <a:r>
              <a:rPr lang="fr-FR" sz="2000" b="1" u="sng" dirty="0">
                <a:solidFill>
                  <a:srgbClr val="00B0F0"/>
                </a:solidFill>
                <a:latin typeface="Arial" charset="0"/>
                <a:ea typeface="MS Gothic" charset="-128"/>
              </a:rPr>
              <a:t>l’AS à la compétition et effectif prévisionnel pour les BUS</a:t>
            </a:r>
            <a:r>
              <a:rPr lang="fr-FR" sz="2000" b="1" dirty="0">
                <a:solidFill>
                  <a:srgbClr val="00B0F0"/>
                </a:solidFill>
                <a:latin typeface="Arial" charset="0"/>
                <a:ea typeface="MS Gothic" charset="-128"/>
              </a:rPr>
              <a:t>)</a:t>
            </a:r>
          </a:p>
          <a:p>
            <a:pPr defTabSz="449263" fontAlgn="base"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fr-FR" sz="1100" dirty="0">
              <a:solidFill>
                <a:srgbClr val="003366"/>
              </a:solidFill>
              <a:latin typeface="Arial" charset="0"/>
              <a:ea typeface="MS Gothic" panose="020B0609070205080204" pitchFamily="49" charset="-128"/>
            </a:endParaRPr>
          </a:p>
          <a:p>
            <a:pPr defTabSz="449263" fontAlgn="base"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800" dirty="0">
                <a:solidFill>
                  <a:srgbClr val="003366"/>
                </a:solidFill>
                <a:latin typeface="Arial" charset="0"/>
                <a:ea typeface="MS Gothic" panose="020B0609070205080204" pitchFamily="49" charset="-128"/>
              </a:rPr>
              <a:t>Circuits de Bus disponibles au plus tard </a:t>
            </a:r>
            <a:r>
              <a:rPr lang="fr-FR" sz="2800" b="1" dirty="0">
                <a:solidFill>
                  <a:srgbClr val="C6E7FC">
                    <a:lumMod val="50000"/>
                  </a:srgbClr>
                </a:solidFill>
                <a:latin typeface="Arial" charset="0"/>
                <a:ea typeface="MS Gothic" panose="020B0609070205080204" pitchFamily="49" charset="-128"/>
              </a:rPr>
              <a:t>le jeudi soir</a:t>
            </a:r>
            <a:r>
              <a:rPr lang="fr-FR" sz="2800" dirty="0">
                <a:solidFill>
                  <a:srgbClr val="C6E7FC">
                    <a:lumMod val="50000"/>
                  </a:srgbClr>
                </a:solidFill>
                <a:latin typeface="Arial" charset="0"/>
                <a:ea typeface="MS Gothic" panose="020B0609070205080204" pitchFamily="49" charset="-128"/>
              </a:rPr>
              <a:t> </a:t>
            </a:r>
            <a:endParaRPr lang="fr-FR" sz="2400" dirty="0">
              <a:solidFill>
                <a:srgbClr val="003366"/>
              </a:solidFill>
              <a:latin typeface="Arial" charset="0"/>
              <a:ea typeface="MS Gothic" panose="020B0609070205080204" pitchFamily="49" charset="-128"/>
            </a:endParaRPr>
          </a:p>
          <a:p>
            <a:pPr marL="338138" indent="-338138" defTabSz="449263" fontAlgn="base">
              <a:spcBef>
                <a:spcPts val="60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latin typeface="Arial" charset="0"/>
                <a:ea typeface="MS Gothic" panose="020B0609070205080204" pitchFamily="49" charset="-128"/>
              </a:rPr>
              <a:t>	- sur votre Boite mail perso</a:t>
            </a:r>
          </a:p>
          <a:p>
            <a:pPr marL="338138" indent="-338138" defTabSz="449263" fontAlgn="base">
              <a:spcBef>
                <a:spcPts val="60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latin typeface="Arial" charset="0"/>
                <a:ea typeface="MS Gothic" panose="020B0609070205080204" pitchFamily="49" charset="-128"/>
              </a:rPr>
              <a:t>	- sur la Boîte mail établissement</a:t>
            </a:r>
          </a:p>
          <a:p>
            <a:pPr marL="338138" indent="-338138" defTabSz="449263" fontAlgn="base">
              <a:spcBef>
                <a:spcPts val="60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latin typeface="Arial" charset="0"/>
                <a:ea typeface="MS Gothic" panose="020B0609070205080204" pitchFamily="49" charset="-128"/>
              </a:rPr>
              <a:t>	- et sur le Site UNSS de district</a:t>
            </a:r>
          </a:p>
          <a:p>
            <a:pPr marL="338138" indent="-338138" defTabSz="449263" fontAlgn="base">
              <a:spcBef>
                <a:spcPts val="60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fr-FR" sz="2400" dirty="0">
              <a:solidFill>
                <a:srgbClr val="003366"/>
              </a:solidFill>
              <a:latin typeface="Arial" charset="0"/>
              <a:ea typeface="MS Gothic" panose="020B0609070205080204" pitchFamily="49" charset="-128"/>
            </a:endParaRPr>
          </a:p>
          <a:p>
            <a:pPr defTabSz="449263" fontAlgn="base"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800" dirty="0">
                <a:solidFill>
                  <a:srgbClr val="003366"/>
                </a:solidFill>
                <a:latin typeface="Arial" charset="0"/>
                <a:ea typeface="MS Gothic" charset="-128"/>
              </a:rPr>
              <a:t>Inscrire nominativement </a:t>
            </a:r>
            <a:r>
              <a:rPr lang="fr-FR" sz="2800" b="1" dirty="0">
                <a:solidFill>
                  <a:srgbClr val="C6E7FC">
                    <a:lumMod val="50000"/>
                  </a:srgbClr>
                </a:solidFill>
                <a:latin typeface="Arial" charset="0"/>
                <a:ea typeface="MS Gothic" charset="-128"/>
              </a:rPr>
              <a:t>à J-2 </a:t>
            </a:r>
            <a:r>
              <a:rPr lang="fr-FR" sz="2400" dirty="0">
                <a:solidFill>
                  <a:prstClr val="black"/>
                </a:solidFill>
                <a:latin typeface="Arial" charset="0"/>
                <a:ea typeface="MS Gothic" charset="-128"/>
              </a:rPr>
              <a:t>les élèves convoqués à la compétition </a:t>
            </a:r>
            <a:r>
              <a:rPr lang="fr-FR" sz="2000" b="1" dirty="0">
                <a:solidFill>
                  <a:srgbClr val="00B0F0"/>
                </a:solidFill>
                <a:latin typeface="Arial" charset="0"/>
                <a:ea typeface="MS Gothic" charset="-128"/>
              </a:rPr>
              <a:t>(corriger les élèves effectivement présents le mercredi soir de la compétition) </a:t>
            </a:r>
            <a:endParaRPr lang="fr-FR" sz="2400" dirty="0">
              <a:solidFill>
                <a:srgbClr val="003366"/>
              </a:solidFill>
              <a:latin typeface="Arial" charset="0"/>
              <a:ea typeface="MS Gothic" panose="020B0609070205080204" pitchFamily="49" charset="-128"/>
            </a:endParaRPr>
          </a:p>
        </p:txBody>
      </p:sp>
      <p:pic>
        <p:nvPicPr>
          <p:cNvPr id="13" name="Picture 9">
            <a:extLst>
              <a:ext uri="{FF2B5EF4-FFF2-40B4-BE49-F238E27FC236}">
                <a16:creationId xmlns:a16="http://schemas.microsoft.com/office/drawing/2014/main" id="{BB83F7B7-D512-F305-FA61-B8443A5FC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649360" y="1443830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9">
            <a:extLst>
              <a:ext uri="{FF2B5EF4-FFF2-40B4-BE49-F238E27FC236}">
                <a16:creationId xmlns:a16="http://schemas.microsoft.com/office/drawing/2014/main" id="{CC8DD204-42F7-1C0D-673C-82B2A78866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655561" y="2583659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9">
            <a:extLst>
              <a:ext uri="{FF2B5EF4-FFF2-40B4-BE49-F238E27FC236}">
                <a16:creationId xmlns:a16="http://schemas.microsoft.com/office/drawing/2014/main" id="{8C4A68A2-8D61-B52F-397F-26BD4474E5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655560" y="4960145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6321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BBA0785-8F2B-BAE4-BBC2-A949639270B5}"/>
              </a:ext>
            </a:extLst>
          </p:cNvPr>
          <p:cNvGrpSpPr/>
          <p:nvPr/>
        </p:nvGrpSpPr>
        <p:grpSpPr>
          <a:xfrm>
            <a:off x="141972" y="6004829"/>
            <a:ext cx="648000" cy="648000"/>
            <a:chOff x="124287" y="6004829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FDA993F1-4BA3-AD37-F64E-D50B25971073}"/>
                </a:ext>
              </a:extLst>
            </p:cNvPr>
            <p:cNvSpPr/>
            <p:nvPr/>
          </p:nvSpPr>
          <p:spPr>
            <a:xfrm>
              <a:off x="124287" y="6004829"/>
              <a:ext cx="648000" cy="648000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598B939-885C-FAA9-A4DE-B939DAFDBA38}"/>
                </a:ext>
              </a:extLst>
            </p:cNvPr>
            <p:cNvSpPr txBox="1"/>
            <p:nvPr/>
          </p:nvSpPr>
          <p:spPr>
            <a:xfrm>
              <a:off x="124287" y="6067219"/>
              <a:ext cx="6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2800" dirty="0">
                  <a:solidFill>
                    <a:prstClr val="white"/>
                  </a:solidFill>
                  <a:latin typeface="Gotham Ultra" pitchFamily="50" charset="0"/>
                </a:rPr>
                <a:t>14</a:t>
              </a:r>
              <a:endPara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Ultra" pitchFamily="50" charset="0"/>
                <a:ea typeface="+mn-ea"/>
                <a:cs typeface="+mn-cs"/>
              </a:endParaRPr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1085E631-5F69-9144-8EAA-A45D1A9AB911}"/>
              </a:ext>
            </a:extLst>
          </p:cNvPr>
          <p:cNvSpPr txBox="1"/>
          <p:nvPr/>
        </p:nvSpPr>
        <p:spPr>
          <a:xfrm>
            <a:off x="2080710" y="6277418"/>
            <a:ext cx="8552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Gotham Black" pitchFamily="2" charset="77"/>
              </a:rPr>
              <a:t>AG DE RENTREE UNSS District Saint-Omer</a:t>
            </a:r>
          </a:p>
        </p:txBody>
      </p:sp>
      <p:pic>
        <p:nvPicPr>
          <p:cNvPr id="2050" name="images1"/>
          <p:cNvPicPr>
            <a:picLocks noChangeAspect="1" noChangeArrowheads="1"/>
          </p:cNvPicPr>
          <p:nvPr/>
        </p:nvPicPr>
        <p:blipFill>
          <a:blip r:embed="rId3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2" y="114606"/>
            <a:ext cx="1110279" cy="13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F5AC5EEF-A15E-A318-DD17-D4EE2E7644DA}"/>
              </a:ext>
            </a:extLst>
          </p:cNvPr>
          <p:cNvSpPr txBox="1"/>
          <p:nvPr/>
        </p:nvSpPr>
        <p:spPr>
          <a:xfrm>
            <a:off x="2635415" y="87020"/>
            <a:ext cx="8187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u="sng" dirty="0">
                <a:solidFill>
                  <a:schemeClr val="accent5">
                    <a:lumMod val="50000"/>
                  </a:schemeClr>
                </a:solidFill>
              </a:rPr>
              <a:t>Communication</a:t>
            </a:r>
          </a:p>
        </p:txBody>
      </p:sp>
      <p:pic>
        <p:nvPicPr>
          <p:cNvPr id="23" name="Picture 9">
            <a:extLst>
              <a:ext uri="{FF2B5EF4-FFF2-40B4-BE49-F238E27FC236}">
                <a16:creationId xmlns:a16="http://schemas.microsoft.com/office/drawing/2014/main" id="{AE1431F9-E73F-1B11-997E-9C965C684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956" y="227012"/>
            <a:ext cx="1573212" cy="1258888"/>
          </a:xfrm>
          <a:prstGeom prst="rect">
            <a:avLst/>
          </a:prstGeom>
          <a:noFill/>
          <a:ln w="38100">
            <a:solidFill>
              <a:srgbClr val="83D3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ZoneTexte 2">
            <a:extLst>
              <a:ext uri="{FF2B5EF4-FFF2-40B4-BE49-F238E27FC236}">
                <a16:creationId xmlns:a16="http://schemas.microsoft.com/office/drawing/2014/main" id="{74FA0D49-AC47-896B-65D0-DD227366A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1158" y="1485900"/>
            <a:ext cx="199880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b="1" dirty="0">
                <a:solidFill>
                  <a:schemeClr val="accent5">
                    <a:lumMod val="75000"/>
                  </a:schemeClr>
                </a:solidFill>
              </a:rPr>
              <a:t>District Saint-Omer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2BCE5E23-8225-C5C8-3DBC-0B266CCAC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171" y="1670843"/>
            <a:ext cx="8916987" cy="439261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38138" indent="-338138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marL="0" marR="0" lvl="0" indent="0" defTabSz="449263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S Gothic" pitchFamily="49" charset="-128"/>
              </a:rPr>
              <a:t>		Site UNSS du District de Saint-Omer</a:t>
            </a:r>
          </a:p>
          <a:p>
            <a:pPr marL="0" marR="0" lvl="0" indent="0" defTabSz="449263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</a:t>
            </a: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</a:t>
            </a:r>
            <a:endParaRPr kumimoji="0" lang="fr-FR" sz="2400" b="1" i="0" u="none" strike="noStrike" kern="0" cap="none" spc="0" normalizeH="0" baseline="0" noProof="0" dirty="0">
              <a:ln>
                <a:noFill/>
              </a:ln>
              <a:solidFill>
                <a:srgbClr val="CCCCFF"/>
              </a:solidFill>
              <a:effectLst/>
              <a:uLnTx/>
              <a:uFillTx/>
              <a:latin typeface="Arial" charset="0"/>
              <a:ea typeface="MS Gothic" pitchFamily="49" charset="-128"/>
              <a:hlinkClick r:id="rId5"/>
            </a:endParaRPr>
          </a:p>
          <a:p>
            <a:pPr marL="342900" marR="0" lvl="0" indent="-342900" defTabSz="449263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s’informer (documents UNSS, fiches de frais, diaporama AG de rentrée, tutoriels inscriptions en ligne …)</a:t>
            </a:r>
          </a:p>
          <a:p>
            <a:pPr marL="342900" marR="0" lvl="0" indent="-342900" defTabSz="449263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consulter le </a:t>
            </a:r>
            <a:r>
              <a:rPr kumimoji="0" lang="fr-FR" sz="2400" b="0" i="0" u="sng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S Gothic" pitchFamily="49" charset="-128"/>
              </a:rPr>
              <a:t>calendrier</a:t>
            </a:r>
            <a:r>
              <a:rPr kumimoji="0" 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compétitions : mises à jour régulières</a:t>
            </a:r>
          </a:p>
          <a:p>
            <a:pPr marL="338138" marR="0" lvl="0" indent="-338138" defTabSz="449263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consulter les trajets et horaires </a:t>
            </a:r>
            <a:r>
              <a:rPr kumimoji="0" lang="fr-FR" sz="2400" b="0" i="0" u="sng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S Gothic" pitchFamily="49" charset="-128"/>
              </a:rPr>
              <a:t>bus</a:t>
            </a:r>
            <a:endParaRPr kumimoji="0" lang="fr-FR" sz="2400" b="0" i="0" u="sng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  <a:p>
            <a:pPr marL="338138" marR="0" lvl="0" indent="-338138" defTabSz="449263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- 	diffuser les </a:t>
            </a:r>
            <a:r>
              <a:rPr kumimoji="0" lang="fr-FR" sz="2400" b="0" i="0" u="sng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S Gothic" pitchFamily="49" charset="-128"/>
              </a:rPr>
              <a:t>résultats</a:t>
            </a:r>
            <a:r>
              <a:rPr kumimoji="0" 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des compétitions organisées (</a:t>
            </a:r>
            <a:r>
              <a:rPr kumimoji="0" lang="fr-FR" sz="2400" b="0" i="0" u="sng" strike="noStrike" kern="0" cap="none" spc="0" normalizeH="0" baseline="0" noProof="0" dirty="0">
                <a:ln>
                  <a:noFill/>
                </a:ln>
                <a:solidFill>
                  <a:srgbClr val="C6E7FC">
                    <a:lumMod val="50000"/>
                  </a:srgbClr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Fiche bilan compétition, fiche article sur site, photos)</a:t>
            </a:r>
            <a:endParaRPr kumimoji="0" lang="fr-FR" sz="2400" b="0" i="0" u="none" strike="noStrike" kern="0" cap="none" spc="0" normalizeH="0" baseline="0" noProof="0" dirty="0">
              <a:ln>
                <a:noFill/>
              </a:ln>
              <a:solidFill>
                <a:srgbClr val="C6E7FC">
                  <a:lumMod val="50000"/>
                </a:srgbClr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  <a:p>
            <a:pPr marL="338138" marR="0" lvl="0" indent="-338138" defTabSz="449263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- 	diffuser les actions de son AS.</a:t>
            </a:r>
          </a:p>
          <a:p>
            <a:pPr marL="338138" marR="0" lvl="0" indent="-338138" defTabSz="449263" eaLnBrk="1" fontAlgn="base" latinLnBrk="0" hangingPunct="1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kumimoji="0" lang="fr-FR" sz="2800" b="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69ED53-CB41-10F5-CF82-F84CC106AB6B}"/>
              </a:ext>
            </a:extLst>
          </p:cNvPr>
          <p:cNvSpPr/>
          <p:nvPr/>
        </p:nvSpPr>
        <p:spPr>
          <a:xfrm>
            <a:off x="2635415" y="794545"/>
            <a:ext cx="5914819" cy="691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D54A87F-FF30-4CE8-36D5-1D8E76B3CEB8}"/>
              </a:ext>
            </a:extLst>
          </p:cNvPr>
          <p:cNvSpPr txBox="1"/>
          <p:nvPr/>
        </p:nvSpPr>
        <p:spPr>
          <a:xfrm>
            <a:off x="3084557" y="907040"/>
            <a:ext cx="5256213" cy="58477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3200" b="1" dirty="0">
                <a:solidFill>
                  <a:schemeClr val="bg1"/>
                </a:solidFill>
                <a:latin typeface="Arial Black" pitchFamily="34" charset="0"/>
              </a:rPr>
              <a:t>www.unssstomer.fr</a:t>
            </a:r>
          </a:p>
        </p:txBody>
      </p:sp>
    </p:spTree>
    <p:extLst>
      <p:ext uri="{BB962C8B-B14F-4D97-AF65-F5344CB8AC3E}">
        <p14:creationId xmlns:p14="http://schemas.microsoft.com/office/powerpoint/2010/main" val="28290715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BBA0785-8F2B-BAE4-BBC2-A949639270B5}"/>
              </a:ext>
            </a:extLst>
          </p:cNvPr>
          <p:cNvGrpSpPr/>
          <p:nvPr/>
        </p:nvGrpSpPr>
        <p:grpSpPr>
          <a:xfrm>
            <a:off x="141972" y="6004829"/>
            <a:ext cx="648000" cy="648000"/>
            <a:chOff x="124287" y="6004829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FDA993F1-4BA3-AD37-F64E-D50B25971073}"/>
                </a:ext>
              </a:extLst>
            </p:cNvPr>
            <p:cNvSpPr/>
            <p:nvPr/>
          </p:nvSpPr>
          <p:spPr>
            <a:xfrm>
              <a:off x="124287" y="6004829"/>
              <a:ext cx="648000" cy="648000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598B939-885C-FAA9-A4DE-B939DAFDBA38}"/>
                </a:ext>
              </a:extLst>
            </p:cNvPr>
            <p:cNvSpPr txBox="1"/>
            <p:nvPr/>
          </p:nvSpPr>
          <p:spPr>
            <a:xfrm>
              <a:off x="124287" y="6067219"/>
              <a:ext cx="6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2800" dirty="0">
                  <a:solidFill>
                    <a:prstClr val="white"/>
                  </a:solidFill>
                  <a:latin typeface="Gotham Ultra" pitchFamily="50" charset="0"/>
                </a:rPr>
                <a:t>15</a:t>
              </a:r>
              <a:endPara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Ultra" pitchFamily="50" charset="0"/>
                <a:ea typeface="+mn-ea"/>
                <a:cs typeface="+mn-cs"/>
              </a:endParaRPr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1085E631-5F69-9144-8EAA-A45D1A9AB911}"/>
              </a:ext>
            </a:extLst>
          </p:cNvPr>
          <p:cNvSpPr txBox="1"/>
          <p:nvPr/>
        </p:nvSpPr>
        <p:spPr>
          <a:xfrm>
            <a:off x="2080710" y="6277418"/>
            <a:ext cx="8552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Gotham Black" pitchFamily="2" charset="77"/>
              </a:rPr>
              <a:t>AG DE RENTREE UNSS District Saint-Omer</a:t>
            </a:r>
          </a:p>
        </p:txBody>
      </p:sp>
      <p:pic>
        <p:nvPicPr>
          <p:cNvPr id="2050" name="images1"/>
          <p:cNvPicPr>
            <a:picLocks noChangeAspect="1" noChangeArrowheads="1"/>
          </p:cNvPicPr>
          <p:nvPr/>
        </p:nvPicPr>
        <p:blipFill>
          <a:blip r:embed="rId3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2" y="114606"/>
            <a:ext cx="1110279" cy="13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F5AC5EEF-A15E-A318-DD17-D4EE2E7644DA}"/>
              </a:ext>
            </a:extLst>
          </p:cNvPr>
          <p:cNvSpPr txBox="1"/>
          <p:nvPr/>
        </p:nvSpPr>
        <p:spPr>
          <a:xfrm>
            <a:off x="2635415" y="87020"/>
            <a:ext cx="8187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u="sng" dirty="0">
                <a:solidFill>
                  <a:schemeClr val="accent5">
                    <a:lumMod val="50000"/>
                  </a:schemeClr>
                </a:solidFill>
              </a:rPr>
              <a:t>Communication</a:t>
            </a:r>
          </a:p>
        </p:txBody>
      </p:sp>
      <p:pic>
        <p:nvPicPr>
          <p:cNvPr id="23" name="Picture 9">
            <a:extLst>
              <a:ext uri="{FF2B5EF4-FFF2-40B4-BE49-F238E27FC236}">
                <a16:creationId xmlns:a16="http://schemas.microsoft.com/office/drawing/2014/main" id="{AE1431F9-E73F-1B11-997E-9C965C684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956" y="227012"/>
            <a:ext cx="1573212" cy="1258888"/>
          </a:xfrm>
          <a:prstGeom prst="rect">
            <a:avLst/>
          </a:prstGeom>
          <a:noFill/>
          <a:ln w="38100">
            <a:solidFill>
              <a:srgbClr val="83D3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ZoneTexte 2">
            <a:extLst>
              <a:ext uri="{FF2B5EF4-FFF2-40B4-BE49-F238E27FC236}">
                <a16:creationId xmlns:a16="http://schemas.microsoft.com/office/drawing/2014/main" id="{74FA0D49-AC47-896B-65D0-DD227366A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1158" y="1485900"/>
            <a:ext cx="199880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b="1" dirty="0">
                <a:solidFill>
                  <a:schemeClr val="accent5">
                    <a:lumMod val="75000"/>
                  </a:schemeClr>
                </a:solidFill>
              </a:rPr>
              <a:t>District Saint-Omer</a:t>
            </a:r>
          </a:p>
        </p:txBody>
      </p:sp>
      <p:sp>
        <p:nvSpPr>
          <p:cNvPr id="2" name="Text Box 1">
            <a:extLst>
              <a:ext uri="{FF2B5EF4-FFF2-40B4-BE49-F238E27FC236}">
                <a16:creationId xmlns:a16="http://schemas.microsoft.com/office/drawing/2014/main" id="{B01EA59A-DA07-69C3-77E7-50107F855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2198688"/>
            <a:ext cx="8435665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defTabSz="449263" fontAlgn="base">
              <a:spcBef>
                <a:spcPts val="600"/>
              </a:spcBef>
              <a:spcAft>
                <a:spcPct val="0"/>
              </a:spcAft>
              <a:buClr>
                <a:srgbClr val="003366"/>
              </a:buClr>
              <a:buFontTx/>
              <a:buNone/>
            </a:pPr>
            <a:r>
              <a:rPr lang="fr-FR" altLang="fr-FR" sz="2800" dirty="0">
                <a:solidFill>
                  <a:srgbClr val="003366"/>
                </a:solidFill>
                <a:latin typeface="Arial" panose="020B0604020202020204" pitchFamily="34" charset="0"/>
                <a:ea typeface="MS Gothic" panose="020B0609070205080204" pitchFamily="49" charset="-128"/>
              </a:rPr>
              <a:t>	Pour toutes les autres questions par courriel concernant la vie du District UNSS de Saint-Omer :</a:t>
            </a:r>
            <a:endParaRPr lang="fr-FR" altLang="fr-FR" sz="3200" b="1" i="1" u="sng" dirty="0">
              <a:solidFill>
                <a:srgbClr val="CCCCFF"/>
              </a:solidFill>
              <a:latin typeface="Arial" panose="020B0604020202020204" pitchFamily="34" charset="0"/>
              <a:ea typeface="MS Gothic" panose="020B0609070205080204" pitchFamily="49" charset="-128"/>
              <a:hlinkClick r:id="rId5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148B4A0-C3AF-33F6-1BA6-A387D81ED65B}"/>
              </a:ext>
            </a:extLst>
          </p:cNvPr>
          <p:cNvSpPr/>
          <p:nvPr/>
        </p:nvSpPr>
        <p:spPr>
          <a:xfrm>
            <a:off x="2545947" y="3429000"/>
            <a:ext cx="7203695" cy="9173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D031D57-0B95-BEDE-CC53-AF76BAC85DE8}"/>
              </a:ext>
            </a:extLst>
          </p:cNvPr>
          <p:cNvSpPr txBox="1"/>
          <p:nvPr/>
        </p:nvSpPr>
        <p:spPr>
          <a:xfrm>
            <a:off x="3199100" y="3599877"/>
            <a:ext cx="6289283" cy="58477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fr-FR" sz="3200" b="1" dirty="0">
                <a:solidFill>
                  <a:schemeClr val="bg1"/>
                </a:solidFill>
                <a:latin typeface="Arial Black" pitchFamily="34" charset="0"/>
                <a:ea typeface="MS Gothic" charset="-128"/>
              </a:rPr>
              <a:t>unss.stomer@wanadoo.fr</a:t>
            </a:r>
          </a:p>
        </p:txBody>
      </p:sp>
    </p:spTree>
    <p:extLst>
      <p:ext uri="{BB962C8B-B14F-4D97-AF65-F5344CB8AC3E}">
        <p14:creationId xmlns:p14="http://schemas.microsoft.com/office/powerpoint/2010/main" val="1973306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BBA0785-8F2B-BAE4-BBC2-A949639270B5}"/>
              </a:ext>
            </a:extLst>
          </p:cNvPr>
          <p:cNvGrpSpPr/>
          <p:nvPr/>
        </p:nvGrpSpPr>
        <p:grpSpPr>
          <a:xfrm>
            <a:off x="141972" y="6004829"/>
            <a:ext cx="648000" cy="648000"/>
            <a:chOff x="124287" y="6004829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FDA993F1-4BA3-AD37-F64E-D50B25971073}"/>
                </a:ext>
              </a:extLst>
            </p:cNvPr>
            <p:cNvSpPr/>
            <p:nvPr/>
          </p:nvSpPr>
          <p:spPr>
            <a:xfrm>
              <a:off x="124287" y="6004829"/>
              <a:ext cx="648000" cy="648000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598B939-885C-FAA9-A4DE-B939DAFDBA38}"/>
                </a:ext>
              </a:extLst>
            </p:cNvPr>
            <p:cNvSpPr txBox="1"/>
            <p:nvPr/>
          </p:nvSpPr>
          <p:spPr>
            <a:xfrm>
              <a:off x="124287" y="6067219"/>
              <a:ext cx="6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2800" dirty="0">
                  <a:solidFill>
                    <a:prstClr val="white"/>
                  </a:solidFill>
                  <a:latin typeface="Gotham Ultra" pitchFamily="50" charset="0"/>
                </a:rPr>
                <a:t>16</a:t>
              </a:r>
              <a:endPara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Ultra" pitchFamily="50" charset="0"/>
                <a:ea typeface="+mn-ea"/>
                <a:cs typeface="+mn-cs"/>
              </a:endParaRPr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1085E631-5F69-9144-8EAA-A45D1A9AB911}"/>
              </a:ext>
            </a:extLst>
          </p:cNvPr>
          <p:cNvSpPr txBox="1"/>
          <p:nvPr/>
        </p:nvSpPr>
        <p:spPr>
          <a:xfrm>
            <a:off x="2080710" y="6277418"/>
            <a:ext cx="8552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Gotham Black" pitchFamily="2" charset="77"/>
              </a:rPr>
              <a:t>AG DE RENTREE UNSS District Saint-Omer</a:t>
            </a:r>
          </a:p>
        </p:txBody>
      </p:sp>
      <p:pic>
        <p:nvPicPr>
          <p:cNvPr id="2050" name="images1"/>
          <p:cNvPicPr>
            <a:picLocks noChangeAspect="1" noChangeArrowheads="1"/>
          </p:cNvPicPr>
          <p:nvPr/>
        </p:nvPicPr>
        <p:blipFill>
          <a:blip r:embed="rId3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2" y="114606"/>
            <a:ext cx="1110279" cy="13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F5AC5EEF-A15E-A318-DD17-D4EE2E7644DA}"/>
              </a:ext>
            </a:extLst>
          </p:cNvPr>
          <p:cNvSpPr txBox="1"/>
          <p:nvPr/>
        </p:nvSpPr>
        <p:spPr>
          <a:xfrm>
            <a:off x="141972" y="148570"/>
            <a:ext cx="8187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u="sng" dirty="0">
                <a:solidFill>
                  <a:schemeClr val="accent5">
                    <a:lumMod val="50000"/>
                  </a:schemeClr>
                </a:solidFill>
              </a:rPr>
              <a:t>Bilan SPORTIF 2021-22</a:t>
            </a:r>
          </a:p>
        </p:txBody>
      </p:sp>
      <p:pic>
        <p:nvPicPr>
          <p:cNvPr id="23" name="Picture 9">
            <a:extLst>
              <a:ext uri="{FF2B5EF4-FFF2-40B4-BE49-F238E27FC236}">
                <a16:creationId xmlns:a16="http://schemas.microsoft.com/office/drawing/2014/main" id="{AE1431F9-E73F-1B11-997E-9C965C684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956" y="227012"/>
            <a:ext cx="1573212" cy="1258888"/>
          </a:xfrm>
          <a:prstGeom prst="rect">
            <a:avLst/>
          </a:prstGeom>
          <a:noFill/>
          <a:ln w="38100">
            <a:solidFill>
              <a:srgbClr val="83D3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ZoneTexte 2">
            <a:extLst>
              <a:ext uri="{FF2B5EF4-FFF2-40B4-BE49-F238E27FC236}">
                <a16:creationId xmlns:a16="http://schemas.microsoft.com/office/drawing/2014/main" id="{74FA0D49-AC47-896B-65D0-DD227366A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1158" y="1485900"/>
            <a:ext cx="199880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b="1" dirty="0">
                <a:solidFill>
                  <a:schemeClr val="accent5">
                    <a:lumMod val="75000"/>
                  </a:schemeClr>
                </a:solidFill>
              </a:rPr>
              <a:t>District Saint-Omer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F147E300-9A85-70D8-2A86-EB516E24D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172" y="1340232"/>
            <a:ext cx="9132167" cy="996213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38138" indent="-338138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marL="0" marR="0" lvl="0" indent="0" defTabSz="449263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  </a:t>
            </a:r>
            <a:r>
              <a:rPr kumimoji="0" lang="fr-FR" alt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S Gothic" pitchFamily="49" charset="-128"/>
              </a:rPr>
              <a:t>REMERCIEMENTS </a:t>
            </a:r>
            <a:endParaRPr kumimoji="0" lang="fr-FR" altLang="fr-FR" sz="2000" b="0" i="0" u="sng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 	- </a:t>
            </a:r>
            <a:r>
              <a:rPr lang="fr-FR" altLang="fr-FR" sz="2400" kern="0" dirty="0">
                <a:solidFill>
                  <a:srgbClr val="003366"/>
                </a:solidFill>
              </a:rPr>
              <a:t>aux équipes d’organisation de compétitions 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altLang="fr-FR" sz="2400" kern="0" dirty="0">
                <a:solidFill>
                  <a:srgbClr val="003366"/>
                </a:solidFill>
              </a:rPr>
              <a:t>                               de DISTRICT, ACAD et FRANCE</a:t>
            </a:r>
            <a:endParaRPr kumimoji="0" lang="fr-FR" altLang="fr-FR" sz="2400" b="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		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893490A-9727-CE98-902E-9EFA17EF4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1283305" y="1340232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2">
            <a:extLst>
              <a:ext uri="{FF2B5EF4-FFF2-40B4-BE49-F238E27FC236}">
                <a16:creationId xmlns:a16="http://schemas.microsoft.com/office/drawing/2014/main" id="{7F05F6F5-4DAF-76E4-C724-F9B1DF83D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984" y="3094670"/>
            <a:ext cx="9958712" cy="996213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38138" indent="-338138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marL="0" marR="0" lvl="0" indent="0" defTabSz="449263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  </a:t>
            </a:r>
            <a:r>
              <a:rPr kumimoji="0" lang="fr-FR" alt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S Gothic" pitchFamily="49" charset="-128"/>
              </a:rPr>
              <a:t>FELICITATIONS</a:t>
            </a:r>
            <a:endParaRPr kumimoji="0" lang="fr-FR" altLang="fr-FR" sz="2000" b="0" i="0" u="sng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 	- aux AS pour leurs qualifications </a:t>
            </a:r>
            <a:r>
              <a:rPr lang="fr-FR" altLang="fr-FR" sz="2400" kern="0" dirty="0">
                <a:solidFill>
                  <a:srgbClr val="003366"/>
                </a:solidFill>
              </a:rPr>
              <a:t>et résultats 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                                  aux ACAD et FRANCE UNSS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		</a:t>
            </a:r>
          </a:p>
        </p:txBody>
      </p:sp>
      <p:pic>
        <p:nvPicPr>
          <p:cNvPr id="15" name="Picture 9">
            <a:extLst>
              <a:ext uri="{FF2B5EF4-FFF2-40B4-BE49-F238E27FC236}">
                <a16:creationId xmlns:a16="http://schemas.microsoft.com/office/drawing/2014/main" id="{E3648F05-FA46-384B-DA5D-65EF0BFDBC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1434117" y="3094670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0CE22523-0E58-3A08-DC5A-616B5E583D44}"/>
              </a:ext>
            </a:extLst>
          </p:cNvPr>
          <p:cNvSpPr/>
          <p:nvPr/>
        </p:nvSpPr>
        <p:spPr>
          <a:xfrm>
            <a:off x="2629074" y="4600399"/>
            <a:ext cx="7203695" cy="9173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D8A3912B-9F00-9237-3182-C41EA98539B7}"/>
              </a:ext>
            </a:extLst>
          </p:cNvPr>
          <p:cNvSpPr txBox="1"/>
          <p:nvPr/>
        </p:nvSpPr>
        <p:spPr>
          <a:xfrm>
            <a:off x="3282227" y="4771276"/>
            <a:ext cx="6289283" cy="58477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fr-FR" sz="3200" dirty="0">
                <a:solidFill>
                  <a:schemeClr val="bg1"/>
                </a:solidFill>
                <a:ea typeface="MS Gothic" charset="-128"/>
              </a:rPr>
              <a:t>Dans un contexte complexe</a:t>
            </a:r>
          </a:p>
        </p:txBody>
      </p:sp>
    </p:spTree>
    <p:extLst>
      <p:ext uri="{BB962C8B-B14F-4D97-AF65-F5344CB8AC3E}">
        <p14:creationId xmlns:p14="http://schemas.microsoft.com/office/powerpoint/2010/main" val="1548503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BBA0785-8F2B-BAE4-BBC2-A949639270B5}"/>
              </a:ext>
            </a:extLst>
          </p:cNvPr>
          <p:cNvGrpSpPr/>
          <p:nvPr/>
        </p:nvGrpSpPr>
        <p:grpSpPr>
          <a:xfrm>
            <a:off x="141972" y="6004829"/>
            <a:ext cx="648000" cy="648000"/>
            <a:chOff x="124287" y="6004829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FDA993F1-4BA3-AD37-F64E-D50B25971073}"/>
                </a:ext>
              </a:extLst>
            </p:cNvPr>
            <p:cNvSpPr/>
            <p:nvPr/>
          </p:nvSpPr>
          <p:spPr>
            <a:xfrm>
              <a:off x="124287" y="6004829"/>
              <a:ext cx="648000" cy="648000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598B939-885C-FAA9-A4DE-B939DAFDBA38}"/>
                </a:ext>
              </a:extLst>
            </p:cNvPr>
            <p:cNvSpPr txBox="1"/>
            <p:nvPr/>
          </p:nvSpPr>
          <p:spPr>
            <a:xfrm>
              <a:off x="124287" y="6067219"/>
              <a:ext cx="6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2800" dirty="0">
                  <a:solidFill>
                    <a:prstClr val="white"/>
                  </a:solidFill>
                  <a:latin typeface="Gotham Ultra" pitchFamily="50" charset="0"/>
                </a:rPr>
                <a:t>17</a:t>
              </a:r>
              <a:endPara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Ultra" pitchFamily="50" charset="0"/>
                <a:ea typeface="+mn-ea"/>
                <a:cs typeface="+mn-cs"/>
              </a:endParaRPr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1085E631-5F69-9144-8EAA-A45D1A9AB911}"/>
              </a:ext>
            </a:extLst>
          </p:cNvPr>
          <p:cNvSpPr txBox="1"/>
          <p:nvPr/>
        </p:nvSpPr>
        <p:spPr>
          <a:xfrm>
            <a:off x="2080710" y="6277418"/>
            <a:ext cx="8552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Gotham Black" pitchFamily="2" charset="77"/>
              </a:rPr>
              <a:t>AG DE RENTREE UNSS District Saint-Omer</a:t>
            </a:r>
          </a:p>
        </p:txBody>
      </p:sp>
      <p:pic>
        <p:nvPicPr>
          <p:cNvPr id="2050" name="images1"/>
          <p:cNvPicPr>
            <a:picLocks noChangeAspect="1" noChangeArrowheads="1"/>
          </p:cNvPicPr>
          <p:nvPr/>
        </p:nvPicPr>
        <p:blipFill>
          <a:blip r:embed="rId3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2" y="114606"/>
            <a:ext cx="1110279" cy="13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F5AC5EEF-A15E-A318-DD17-D4EE2E7644DA}"/>
              </a:ext>
            </a:extLst>
          </p:cNvPr>
          <p:cNvSpPr txBox="1"/>
          <p:nvPr/>
        </p:nvSpPr>
        <p:spPr>
          <a:xfrm>
            <a:off x="141972" y="158751"/>
            <a:ext cx="8187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u="sng" dirty="0">
                <a:solidFill>
                  <a:schemeClr val="accent5">
                    <a:lumMod val="50000"/>
                  </a:schemeClr>
                </a:solidFill>
              </a:rPr>
              <a:t>Bilan SPORTIF 2021-22</a:t>
            </a:r>
          </a:p>
        </p:txBody>
      </p:sp>
      <p:pic>
        <p:nvPicPr>
          <p:cNvPr id="23" name="Picture 9">
            <a:extLst>
              <a:ext uri="{FF2B5EF4-FFF2-40B4-BE49-F238E27FC236}">
                <a16:creationId xmlns:a16="http://schemas.microsoft.com/office/drawing/2014/main" id="{AE1431F9-E73F-1B11-997E-9C965C684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956" y="227012"/>
            <a:ext cx="1573212" cy="1258888"/>
          </a:xfrm>
          <a:prstGeom prst="rect">
            <a:avLst/>
          </a:prstGeom>
          <a:noFill/>
          <a:ln w="38100">
            <a:solidFill>
              <a:srgbClr val="83D3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ZoneTexte 2">
            <a:extLst>
              <a:ext uri="{FF2B5EF4-FFF2-40B4-BE49-F238E27FC236}">
                <a16:creationId xmlns:a16="http://schemas.microsoft.com/office/drawing/2014/main" id="{74FA0D49-AC47-896B-65D0-DD227366A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1158" y="1485900"/>
            <a:ext cx="199880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b="1" dirty="0">
                <a:solidFill>
                  <a:schemeClr val="accent5">
                    <a:lumMod val="75000"/>
                  </a:schemeClr>
                </a:solidFill>
              </a:rPr>
              <a:t>District Saint-Omer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F147E300-9A85-70D8-2A86-EB516E24D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984" y="1331351"/>
            <a:ext cx="9132167" cy="996213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38138" indent="-338138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marL="0" marR="0" lvl="0" indent="0" defTabSz="449263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  </a:t>
            </a:r>
            <a:r>
              <a:rPr kumimoji="0" lang="fr-FR" alt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S Gothic" pitchFamily="49" charset="-128"/>
              </a:rPr>
              <a:t>CROSS</a:t>
            </a:r>
            <a:endParaRPr kumimoji="0" lang="fr-FR" altLang="fr-FR" sz="2000" b="0" i="0" u="sng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 	- Contre la Montre District - ST OMER : 17 novembre 2021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		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893490A-9727-CE98-902E-9EFA17EF4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1283305" y="1340232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2">
            <a:extLst>
              <a:ext uri="{FF2B5EF4-FFF2-40B4-BE49-F238E27FC236}">
                <a16:creationId xmlns:a16="http://schemas.microsoft.com/office/drawing/2014/main" id="{7F05F6F5-4DAF-76E4-C724-F9B1DF83D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984" y="2548096"/>
            <a:ext cx="9958712" cy="996213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38138" indent="-338138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marL="0" marR="0" lvl="0" indent="0" defTabSz="449263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  </a:t>
            </a:r>
            <a:r>
              <a:rPr kumimoji="0" lang="fr-FR" alt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S Gothic" pitchFamily="49" charset="-128"/>
              </a:rPr>
              <a:t>ESCALADE</a:t>
            </a:r>
            <a:endParaRPr kumimoji="0" lang="fr-FR" altLang="fr-FR" sz="2000" b="0" i="0" u="sng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 	- </a:t>
            </a:r>
            <a:r>
              <a:rPr lang="fr-FR" altLang="fr-FR" sz="2400" kern="0" dirty="0">
                <a:solidFill>
                  <a:srgbClr val="003366"/>
                </a:solidFill>
              </a:rPr>
              <a:t>Initiation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District - LUMBRES : Accueil </a:t>
            </a:r>
            <a:r>
              <a:rPr kumimoji="0" lang="fr-FR" altLang="fr-FR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Clg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et Lycées sur l’année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		</a:t>
            </a:r>
          </a:p>
        </p:txBody>
      </p:sp>
      <p:pic>
        <p:nvPicPr>
          <p:cNvPr id="15" name="Picture 9">
            <a:extLst>
              <a:ext uri="{FF2B5EF4-FFF2-40B4-BE49-F238E27FC236}">
                <a16:creationId xmlns:a16="http://schemas.microsoft.com/office/drawing/2014/main" id="{E3648F05-FA46-384B-DA5D-65EF0BFDBC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1283304" y="2480431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2">
            <a:extLst>
              <a:ext uri="{FF2B5EF4-FFF2-40B4-BE49-F238E27FC236}">
                <a16:creationId xmlns:a16="http://schemas.microsoft.com/office/drawing/2014/main" id="{CD77F809-E1A5-60D4-0A3E-72D45D731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984" y="3717582"/>
            <a:ext cx="9132167" cy="996213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38138" indent="-338138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marL="0" marR="0" lvl="0" indent="0" defTabSz="449263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  </a:t>
            </a:r>
            <a:r>
              <a:rPr kumimoji="0" lang="fr-FR" alt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S Gothic" pitchFamily="49" charset="-128"/>
              </a:rPr>
              <a:t>RAID</a:t>
            </a:r>
            <a:endParaRPr kumimoji="0" lang="fr-FR" altLang="fr-FR" sz="2000" b="0" i="0" u="sng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 	- District - </a:t>
            </a:r>
            <a:r>
              <a:rPr lang="fr-FR" altLang="fr-FR" sz="2400" kern="0" dirty="0">
                <a:solidFill>
                  <a:srgbClr val="003366"/>
                </a:solidFill>
              </a:rPr>
              <a:t>ARDRES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: 01 juin 2022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		</a:t>
            </a:r>
          </a:p>
        </p:txBody>
      </p:sp>
      <p:pic>
        <p:nvPicPr>
          <p:cNvPr id="19" name="Picture 9">
            <a:extLst>
              <a:ext uri="{FF2B5EF4-FFF2-40B4-BE49-F238E27FC236}">
                <a16:creationId xmlns:a16="http://schemas.microsoft.com/office/drawing/2014/main" id="{B391563B-7A33-2857-FD3A-611963250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1283304" y="3649917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Box 2">
            <a:extLst>
              <a:ext uri="{FF2B5EF4-FFF2-40B4-BE49-F238E27FC236}">
                <a16:creationId xmlns:a16="http://schemas.microsoft.com/office/drawing/2014/main" id="{A9B2F6B8-495B-31EF-735B-A4621A597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984" y="4781460"/>
            <a:ext cx="9132167" cy="996213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38138" indent="-338138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marL="0" marR="0" lvl="0" indent="0" defTabSz="449263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  </a:t>
            </a:r>
            <a:r>
              <a:rPr kumimoji="0" lang="fr-FR" alt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S Gothic" pitchFamily="49" charset="-128"/>
              </a:rPr>
              <a:t>GYM</a:t>
            </a:r>
            <a:endParaRPr kumimoji="0" lang="fr-FR" altLang="fr-FR" sz="2000" b="0" i="0" u="sng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 	- District Parcours – </a:t>
            </a:r>
            <a:r>
              <a:rPr lang="fr-FR" altLang="fr-FR" sz="2400" kern="0" dirty="0">
                <a:solidFill>
                  <a:srgbClr val="003366"/>
                </a:solidFill>
              </a:rPr>
              <a:t>AIRE SUR LA LYS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: 30 mars 2022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		</a:t>
            </a:r>
          </a:p>
        </p:txBody>
      </p:sp>
      <p:pic>
        <p:nvPicPr>
          <p:cNvPr id="26" name="Picture 9">
            <a:extLst>
              <a:ext uri="{FF2B5EF4-FFF2-40B4-BE49-F238E27FC236}">
                <a16:creationId xmlns:a16="http://schemas.microsoft.com/office/drawing/2014/main" id="{7B0E7D6C-14D9-31AE-29E4-FF64FBC16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1283303" y="4850053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4237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BBA0785-8F2B-BAE4-BBC2-A949639270B5}"/>
              </a:ext>
            </a:extLst>
          </p:cNvPr>
          <p:cNvGrpSpPr/>
          <p:nvPr/>
        </p:nvGrpSpPr>
        <p:grpSpPr>
          <a:xfrm>
            <a:off x="141972" y="6004829"/>
            <a:ext cx="648000" cy="648000"/>
            <a:chOff x="124287" y="6004829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FDA993F1-4BA3-AD37-F64E-D50B25971073}"/>
                </a:ext>
              </a:extLst>
            </p:cNvPr>
            <p:cNvSpPr/>
            <p:nvPr/>
          </p:nvSpPr>
          <p:spPr>
            <a:xfrm>
              <a:off x="124287" y="6004829"/>
              <a:ext cx="648000" cy="648000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598B939-885C-FAA9-A4DE-B939DAFDBA38}"/>
                </a:ext>
              </a:extLst>
            </p:cNvPr>
            <p:cNvSpPr txBox="1"/>
            <p:nvPr/>
          </p:nvSpPr>
          <p:spPr>
            <a:xfrm>
              <a:off x="124287" y="6067219"/>
              <a:ext cx="6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otham Ultra" pitchFamily="50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1085E631-5F69-9144-8EAA-A45D1A9AB911}"/>
              </a:ext>
            </a:extLst>
          </p:cNvPr>
          <p:cNvSpPr txBox="1"/>
          <p:nvPr/>
        </p:nvSpPr>
        <p:spPr>
          <a:xfrm>
            <a:off x="2080710" y="6277418"/>
            <a:ext cx="8552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Gotham Black" pitchFamily="2" charset="77"/>
              </a:rPr>
              <a:t>AG DE RENTREE UNSS </a:t>
            </a:r>
            <a:r>
              <a:rPr lang="fr-FR" altLang="fr-FR" sz="2000" b="1" dirty="0">
                <a:solidFill>
                  <a:schemeClr val="bg1"/>
                </a:solidFill>
              </a:rPr>
              <a:t>District Saint-Omer</a:t>
            </a:r>
          </a:p>
          <a:p>
            <a:endParaRPr lang="fr-FR" sz="2000" b="1" dirty="0">
              <a:solidFill>
                <a:schemeClr val="bg1"/>
              </a:solidFill>
              <a:latin typeface="Gotham Black" pitchFamily="2" charset="77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635415" y="87020"/>
            <a:ext cx="8187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u="sng" dirty="0">
                <a:solidFill>
                  <a:schemeClr val="accent5">
                    <a:lumMod val="50000"/>
                  </a:schemeClr>
                </a:solidFill>
              </a:rPr>
              <a:t>ORDRE DU JOUR</a:t>
            </a:r>
          </a:p>
        </p:txBody>
      </p:sp>
      <p:pic>
        <p:nvPicPr>
          <p:cNvPr id="2050" name="images1"/>
          <p:cNvPicPr>
            <a:picLocks noChangeAspect="1" noChangeArrowheads="1"/>
          </p:cNvPicPr>
          <p:nvPr/>
        </p:nvPicPr>
        <p:blipFill>
          <a:blip r:embed="rId3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2" y="114606"/>
            <a:ext cx="1110279" cy="13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6">
            <a:extLst>
              <a:ext uri="{FF2B5EF4-FFF2-40B4-BE49-F238E27FC236}">
                <a16:creationId xmlns:a16="http://schemas.microsoft.com/office/drawing/2014/main" id="{7E7C0BC3-0580-C5A3-6237-6A532F7EE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813" y="3670300"/>
            <a:ext cx="640397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ClrTx/>
              <a:buSzTx/>
              <a:buFontTx/>
              <a:buNone/>
            </a:pPr>
            <a:endParaRPr lang="fr-FR" altLang="fr-FR" dirty="0">
              <a:solidFill>
                <a:srgbClr val="003366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654BC128-3C6E-A340-DF46-E2E3FA984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1773238"/>
            <a:ext cx="5903913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 dirty="0"/>
          </a:p>
        </p:txBody>
      </p:sp>
      <p:sp>
        <p:nvSpPr>
          <p:cNvPr id="13" name="Rectangle 3">
            <a:hlinkClick r:id="rId4" action="ppaction://hlinksldjump"/>
            <a:extLst>
              <a:ext uri="{FF2B5EF4-FFF2-40B4-BE49-F238E27FC236}">
                <a16:creationId xmlns:a16="http://schemas.microsoft.com/office/drawing/2014/main" id="{20FAFBB3-977E-AE43-E59C-C944DEDBB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9859" y="1940146"/>
            <a:ext cx="9569450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8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Réunion des Secrétaires </a:t>
            </a:r>
            <a:r>
              <a:rPr lang="fr-FR" sz="2800" dirty="0">
                <a:solidFill>
                  <a:srgbClr val="003366"/>
                </a:solidFill>
                <a:latin typeface="Arial Black" panose="020B0A04020102020204" pitchFamily="34" charset="0"/>
              </a:rPr>
              <a:t>d’AS et </a:t>
            </a:r>
            <a:r>
              <a:rPr lang="fr-FR" sz="28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Trésoriers </a:t>
            </a:r>
            <a:r>
              <a:rPr lang="fr-FR" sz="2800" dirty="0">
                <a:solidFill>
                  <a:srgbClr val="003366"/>
                </a:solidFill>
                <a:latin typeface="Arial Black" panose="020B0A04020102020204" pitchFamily="34" charset="0"/>
              </a:rPr>
              <a:t>d’AS</a:t>
            </a:r>
          </a:p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fr-FR" sz="2400" dirty="0">
              <a:solidFill>
                <a:srgbClr val="003366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9ED54FA1-8B5A-C711-1703-4418222F1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7838" y="723900"/>
            <a:ext cx="7164387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fr-FR" altLang="fr-FR" sz="3600" b="1" dirty="0">
                <a:solidFill>
                  <a:srgbClr val="003366"/>
                </a:solidFill>
                <a:latin typeface="Arial Black" panose="020B0A04020102020204" pitchFamily="34" charset="0"/>
              </a:rPr>
              <a:t> Assemblée Générale UNSS</a:t>
            </a:r>
            <a:br>
              <a:rPr lang="fr-FR" altLang="fr-FR" sz="3600" b="1" dirty="0">
                <a:solidFill>
                  <a:srgbClr val="003366"/>
                </a:solidFill>
                <a:latin typeface="Arial Black" panose="020B0A04020102020204" pitchFamily="34" charset="0"/>
              </a:rPr>
            </a:br>
            <a:r>
              <a:rPr lang="fr-FR" altLang="fr-FR" sz="3600" b="1" dirty="0">
                <a:solidFill>
                  <a:srgbClr val="003366"/>
                </a:solidFill>
                <a:latin typeface="Arial Black" panose="020B0A04020102020204" pitchFamily="34" charset="0"/>
              </a:rPr>
              <a:t>Rentrée 2022-2023</a:t>
            </a:r>
          </a:p>
        </p:txBody>
      </p:sp>
      <p:pic>
        <p:nvPicPr>
          <p:cNvPr id="17" name="Picture 9">
            <a:extLst>
              <a:ext uri="{FF2B5EF4-FFF2-40B4-BE49-F238E27FC236}">
                <a16:creationId xmlns:a16="http://schemas.microsoft.com/office/drawing/2014/main" id="{7E3EE136-FE35-3762-C4EC-04A3FF1FB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956" y="227012"/>
            <a:ext cx="1573212" cy="1258888"/>
          </a:xfrm>
          <a:prstGeom prst="rect">
            <a:avLst/>
          </a:prstGeom>
          <a:noFill/>
          <a:ln w="38100">
            <a:solidFill>
              <a:srgbClr val="83D3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ZoneTexte 2">
            <a:extLst>
              <a:ext uri="{FF2B5EF4-FFF2-40B4-BE49-F238E27FC236}">
                <a16:creationId xmlns:a16="http://schemas.microsoft.com/office/drawing/2014/main" id="{9B6B4062-ABCA-2EDC-1A0F-A2F850E15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1158" y="1485900"/>
            <a:ext cx="199880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b="1" dirty="0">
                <a:solidFill>
                  <a:schemeClr val="accent5">
                    <a:lumMod val="75000"/>
                  </a:schemeClr>
                </a:solidFill>
              </a:rPr>
              <a:t>District Saint-Omer</a:t>
            </a:r>
          </a:p>
        </p:txBody>
      </p:sp>
      <p:pic>
        <p:nvPicPr>
          <p:cNvPr id="21" name="Picture 9">
            <a:extLst>
              <a:ext uri="{FF2B5EF4-FFF2-40B4-BE49-F238E27FC236}">
                <a16:creationId xmlns:a16="http://schemas.microsoft.com/office/drawing/2014/main" id="{3C6B2BB7-9280-CFD4-34A2-6AEEFD591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887413" y="3652838"/>
            <a:ext cx="2873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3">
            <a:hlinkClick r:id="rId4" action="ppaction://hlinksldjump"/>
            <a:extLst>
              <a:ext uri="{FF2B5EF4-FFF2-40B4-BE49-F238E27FC236}">
                <a16:creationId xmlns:a16="http://schemas.microsoft.com/office/drawing/2014/main" id="{F215B2F7-652B-D7DA-300F-9CFA73D5E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275" y="3657600"/>
            <a:ext cx="8552985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 err="1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Eduline</a:t>
            </a: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: Projet d’AS 2022-23 </a:t>
            </a:r>
            <a:r>
              <a:rPr lang="fr-FR" sz="2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(Services UNSS et IA-IPR EPS)</a:t>
            </a:r>
            <a:endParaRPr lang="fr-FR" sz="2400" b="1" dirty="0">
              <a:solidFill>
                <a:srgbClr val="003366"/>
              </a:solidFill>
              <a:latin typeface="Arial" charset="0"/>
            </a:endParaRPr>
          </a:p>
        </p:txBody>
      </p:sp>
      <p:pic>
        <p:nvPicPr>
          <p:cNvPr id="25" name="Picture 9">
            <a:extLst>
              <a:ext uri="{FF2B5EF4-FFF2-40B4-BE49-F238E27FC236}">
                <a16:creationId xmlns:a16="http://schemas.microsoft.com/office/drawing/2014/main" id="{8D267730-BCF5-EE7A-7DB3-E37C7543A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859395" y="4235450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Rectangle 3">
            <a:hlinkClick r:id="rId4" action="ppaction://hlinksldjump"/>
            <a:extLst>
              <a:ext uri="{FF2B5EF4-FFF2-40B4-BE49-F238E27FC236}">
                <a16:creationId xmlns:a16="http://schemas.microsoft.com/office/drawing/2014/main" id="{C6B33BA4-03A6-0C79-76FE-0A8EBA5CC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645" y="4876800"/>
            <a:ext cx="7703580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Les formations SD UNSS : Secrétaire et Trésorier</a:t>
            </a:r>
            <a:endParaRPr lang="fr-FR" sz="2400" dirty="0">
              <a:solidFill>
                <a:srgbClr val="003366"/>
              </a:solidFill>
              <a:latin typeface="Arial" charset="0"/>
            </a:endParaRPr>
          </a:p>
        </p:txBody>
      </p:sp>
      <p:pic>
        <p:nvPicPr>
          <p:cNvPr id="31" name="Picture 9">
            <a:extLst>
              <a:ext uri="{FF2B5EF4-FFF2-40B4-BE49-F238E27FC236}">
                <a16:creationId xmlns:a16="http://schemas.microsoft.com/office/drawing/2014/main" id="{4A2C3E2B-E3A4-A2F5-0284-E08A8FA96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865745" y="4876800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ectangle 3">
            <a:hlinkClick r:id="rId4" action="ppaction://hlinksldjump"/>
            <a:extLst>
              <a:ext uri="{FF2B5EF4-FFF2-40B4-BE49-F238E27FC236}">
                <a16:creationId xmlns:a16="http://schemas.microsoft.com/office/drawing/2014/main" id="{D69C1BAE-7F6C-4D64-4E1D-A35665C6A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3257" y="4279900"/>
            <a:ext cx="9202655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Rubrique financière : Aides France, Bons CAF …</a:t>
            </a:r>
            <a:endParaRPr lang="fr-FR" sz="2400" dirty="0">
              <a:solidFill>
                <a:srgbClr val="003366"/>
              </a:solidFill>
              <a:latin typeface="Arial" charset="0"/>
            </a:endParaRPr>
          </a:p>
        </p:txBody>
      </p:sp>
      <p:pic>
        <p:nvPicPr>
          <p:cNvPr id="35" name="Picture 9">
            <a:extLst>
              <a:ext uri="{FF2B5EF4-FFF2-40B4-BE49-F238E27FC236}">
                <a16:creationId xmlns:a16="http://schemas.microsoft.com/office/drawing/2014/main" id="{E2089096-D818-6E71-7C12-FA16FF380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908050" y="3006725"/>
            <a:ext cx="2873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angle 3">
            <a:hlinkClick r:id="rId4" action="ppaction://hlinksldjump"/>
            <a:extLst>
              <a:ext uri="{FF2B5EF4-FFF2-40B4-BE49-F238E27FC236}">
                <a16:creationId xmlns:a16="http://schemas.microsoft.com/office/drawing/2014/main" id="{C4440103-14EA-0AA8-3D72-E7501500B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275" y="3106738"/>
            <a:ext cx="9569450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 err="1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Opuss</a:t>
            </a: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: Bilan d’AS 2021-22, Affiliation, Licences, Jeunes Officiels …</a:t>
            </a:r>
            <a:endParaRPr lang="fr-FR" sz="2400" b="1" dirty="0">
              <a:solidFill>
                <a:srgbClr val="00336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0483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BBA0785-8F2B-BAE4-BBC2-A949639270B5}"/>
              </a:ext>
            </a:extLst>
          </p:cNvPr>
          <p:cNvGrpSpPr/>
          <p:nvPr/>
        </p:nvGrpSpPr>
        <p:grpSpPr>
          <a:xfrm>
            <a:off x="141972" y="6004829"/>
            <a:ext cx="648000" cy="648000"/>
            <a:chOff x="124287" y="6004829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FDA993F1-4BA3-AD37-F64E-D50B25971073}"/>
                </a:ext>
              </a:extLst>
            </p:cNvPr>
            <p:cNvSpPr/>
            <p:nvPr/>
          </p:nvSpPr>
          <p:spPr>
            <a:xfrm>
              <a:off x="124287" y="6004829"/>
              <a:ext cx="648000" cy="648000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598B939-885C-FAA9-A4DE-B939DAFDBA38}"/>
                </a:ext>
              </a:extLst>
            </p:cNvPr>
            <p:cNvSpPr txBox="1"/>
            <p:nvPr/>
          </p:nvSpPr>
          <p:spPr>
            <a:xfrm>
              <a:off x="124287" y="6067219"/>
              <a:ext cx="6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2800" dirty="0">
                  <a:solidFill>
                    <a:prstClr val="white"/>
                  </a:solidFill>
                  <a:latin typeface="Gotham Ultra" pitchFamily="50" charset="0"/>
                </a:rPr>
                <a:t>18</a:t>
              </a:r>
              <a:endPara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Ultra" pitchFamily="50" charset="0"/>
                <a:ea typeface="+mn-ea"/>
                <a:cs typeface="+mn-cs"/>
              </a:endParaRPr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1085E631-5F69-9144-8EAA-A45D1A9AB911}"/>
              </a:ext>
            </a:extLst>
          </p:cNvPr>
          <p:cNvSpPr txBox="1"/>
          <p:nvPr/>
        </p:nvSpPr>
        <p:spPr>
          <a:xfrm>
            <a:off x="2080710" y="6277418"/>
            <a:ext cx="8552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Gotham Black" pitchFamily="2" charset="77"/>
              </a:rPr>
              <a:t>AG DE RENTREE UNSS District Saint-Omer</a:t>
            </a:r>
          </a:p>
        </p:txBody>
      </p:sp>
      <p:pic>
        <p:nvPicPr>
          <p:cNvPr id="2050" name="images1"/>
          <p:cNvPicPr>
            <a:picLocks noChangeAspect="1" noChangeArrowheads="1"/>
          </p:cNvPicPr>
          <p:nvPr/>
        </p:nvPicPr>
        <p:blipFill>
          <a:blip r:embed="rId3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2" y="114606"/>
            <a:ext cx="1110279" cy="13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F5AC5EEF-A15E-A318-DD17-D4EE2E7644DA}"/>
              </a:ext>
            </a:extLst>
          </p:cNvPr>
          <p:cNvSpPr txBox="1"/>
          <p:nvPr/>
        </p:nvSpPr>
        <p:spPr>
          <a:xfrm>
            <a:off x="141972" y="148570"/>
            <a:ext cx="8187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u="sng" dirty="0">
                <a:solidFill>
                  <a:schemeClr val="accent5">
                    <a:lumMod val="50000"/>
                  </a:schemeClr>
                </a:solidFill>
              </a:rPr>
              <a:t>Bilan SPORTIF 2021-22</a:t>
            </a:r>
          </a:p>
        </p:txBody>
      </p:sp>
      <p:pic>
        <p:nvPicPr>
          <p:cNvPr id="23" name="Picture 9">
            <a:extLst>
              <a:ext uri="{FF2B5EF4-FFF2-40B4-BE49-F238E27FC236}">
                <a16:creationId xmlns:a16="http://schemas.microsoft.com/office/drawing/2014/main" id="{AE1431F9-E73F-1B11-997E-9C965C684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956" y="227012"/>
            <a:ext cx="1573212" cy="1258888"/>
          </a:xfrm>
          <a:prstGeom prst="rect">
            <a:avLst/>
          </a:prstGeom>
          <a:noFill/>
          <a:ln w="38100">
            <a:solidFill>
              <a:srgbClr val="83D3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ZoneTexte 2">
            <a:extLst>
              <a:ext uri="{FF2B5EF4-FFF2-40B4-BE49-F238E27FC236}">
                <a16:creationId xmlns:a16="http://schemas.microsoft.com/office/drawing/2014/main" id="{74FA0D49-AC47-896B-65D0-DD227366A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1158" y="1485900"/>
            <a:ext cx="199880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b="1" dirty="0">
                <a:solidFill>
                  <a:schemeClr val="accent5">
                    <a:lumMod val="75000"/>
                  </a:schemeClr>
                </a:solidFill>
              </a:rPr>
              <a:t>District Saint-Omer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F147E300-9A85-70D8-2A86-EB516E24D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984" y="1331351"/>
            <a:ext cx="9958711" cy="996213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38138" indent="-338138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marL="0" marR="0" lvl="0" indent="0" defTabSz="449263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  </a:t>
            </a:r>
            <a:r>
              <a:rPr kumimoji="0" lang="fr-FR" alt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S Gothic" pitchFamily="49" charset="-128"/>
              </a:rPr>
              <a:t>BADMINTON</a:t>
            </a:r>
            <a:endParaRPr kumimoji="0" lang="fr-FR" altLang="fr-FR" sz="2000" b="0" i="0" u="sng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 	- District collèges – AIRE et LONGUENESSE : 10 novembre 2021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		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893490A-9727-CE98-902E-9EFA17EF4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1283305" y="1340232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2">
            <a:extLst>
              <a:ext uri="{FF2B5EF4-FFF2-40B4-BE49-F238E27FC236}">
                <a16:creationId xmlns:a16="http://schemas.microsoft.com/office/drawing/2014/main" id="{7F05F6F5-4DAF-76E4-C724-F9B1DF83D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832" y="3586452"/>
            <a:ext cx="11557365" cy="996213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38138" indent="-338138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marL="0" marR="0" lvl="0" indent="0" defTabSz="449263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  </a:t>
            </a:r>
            <a:r>
              <a:rPr lang="fr-FR" altLang="fr-FR" sz="32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COURSE D’ORIENTATION</a:t>
            </a:r>
            <a:endParaRPr kumimoji="0" lang="fr-FR" altLang="fr-FR" sz="2000" b="0" i="0" u="sng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 	- Formation JO - ARQUES : 09 mars 2022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altLang="fr-FR" sz="2400" kern="0" dirty="0">
                <a:solidFill>
                  <a:srgbClr val="003366"/>
                </a:solidFill>
              </a:rPr>
              <a:t>		- Organisation FINALE DEPART. – TOURNEHEM : 23 mars 2022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- Organisation FRANCE Lycées – CLAIRMARAIS et TOURNEHEM : 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altLang="fr-FR" sz="2400" kern="0" dirty="0">
                <a:solidFill>
                  <a:srgbClr val="003366"/>
                </a:solidFill>
              </a:rPr>
              <a:t>                                                                                        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11 au 13 mai 2022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		</a:t>
            </a:r>
          </a:p>
        </p:txBody>
      </p:sp>
      <p:pic>
        <p:nvPicPr>
          <p:cNvPr id="15" name="Picture 9">
            <a:extLst>
              <a:ext uri="{FF2B5EF4-FFF2-40B4-BE49-F238E27FC236}">
                <a16:creationId xmlns:a16="http://schemas.microsoft.com/office/drawing/2014/main" id="{E3648F05-FA46-384B-DA5D-65EF0BFDBC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1283304" y="2480431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2">
            <a:extLst>
              <a:ext uri="{FF2B5EF4-FFF2-40B4-BE49-F238E27FC236}">
                <a16:creationId xmlns:a16="http://schemas.microsoft.com/office/drawing/2014/main" id="{CD77F809-E1A5-60D4-0A3E-72D45D731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984" y="2419864"/>
            <a:ext cx="9132167" cy="996213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38138" indent="-338138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marL="0" marR="0" lvl="0" indent="0" defTabSz="449263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  </a:t>
            </a:r>
            <a:r>
              <a:rPr lang="fr-FR" altLang="fr-FR" sz="32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RUN &amp; BIKE</a:t>
            </a:r>
          </a:p>
          <a:p>
            <a:pPr marL="0" marR="0" lvl="0" indent="0" defTabSz="449263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 	- </a:t>
            </a:r>
            <a:r>
              <a:rPr lang="fr-FR" altLang="fr-FR" sz="2400" kern="0" dirty="0">
                <a:solidFill>
                  <a:srgbClr val="003366"/>
                </a:solidFill>
              </a:rPr>
              <a:t>Organisation des ACAD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– SAINT OMER : 02 </a:t>
            </a:r>
            <a:r>
              <a:rPr lang="fr-FR" altLang="fr-FR" sz="2400" kern="0" dirty="0">
                <a:solidFill>
                  <a:srgbClr val="003366"/>
                </a:solidFill>
              </a:rPr>
              <a:t>mars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2022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		</a:t>
            </a:r>
          </a:p>
        </p:txBody>
      </p:sp>
      <p:pic>
        <p:nvPicPr>
          <p:cNvPr id="19" name="Picture 9">
            <a:extLst>
              <a:ext uri="{FF2B5EF4-FFF2-40B4-BE49-F238E27FC236}">
                <a16:creationId xmlns:a16="http://schemas.microsoft.com/office/drawing/2014/main" id="{B391563B-7A33-2857-FD3A-611963250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491545" y="3586452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85693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BBA0785-8F2B-BAE4-BBC2-A949639270B5}"/>
              </a:ext>
            </a:extLst>
          </p:cNvPr>
          <p:cNvGrpSpPr/>
          <p:nvPr/>
        </p:nvGrpSpPr>
        <p:grpSpPr>
          <a:xfrm>
            <a:off x="141972" y="6004829"/>
            <a:ext cx="648000" cy="648000"/>
            <a:chOff x="124287" y="6004829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FDA993F1-4BA3-AD37-F64E-D50B25971073}"/>
                </a:ext>
              </a:extLst>
            </p:cNvPr>
            <p:cNvSpPr/>
            <p:nvPr/>
          </p:nvSpPr>
          <p:spPr>
            <a:xfrm>
              <a:off x="124287" y="6004829"/>
              <a:ext cx="648000" cy="648000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598B939-885C-FAA9-A4DE-B939DAFDBA38}"/>
                </a:ext>
              </a:extLst>
            </p:cNvPr>
            <p:cNvSpPr txBox="1"/>
            <p:nvPr/>
          </p:nvSpPr>
          <p:spPr>
            <a:xfrm>
              <a:off x="124287" y="6067219"/>
              <a:ext cx="6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2800" dirty="0">
                  <a:solidFill>
                    <a:prstClr val="white"/>
                  </a:solidFill>
                  <a:latin typeface="Gotham Ultra" pitchFamily="50" charset="0"/>
                </a:rPr>
                <a:t>19</a:t>
              </a:r>
              <a:endPara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Ultra" pitchFamily="50" charset="0"/>
                <a:ea typeface="+mn-ea"/>
                <a:cs typeface="+mn-cs"/>
              </a:endParaRPr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1085E631-5F69-9144-8EAA-A45D1A9AB911}"/>
              </a:ext>
            </a:extLst>
          </p:cNvPr>
          <p:cNvSpPr txBox="1"/>
          <p:nvPr/>
        </p:nvSpPr>
        <p:spPr>
          <a:xfrm>
            <a:off x="2080710" y="6277418"/>
            <a:ext cx="8552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Gotham Black" pitchFamily="2" charset="77"/>
              </a:rPr>
              <a:t>AG DE RENTREE UNSS District Saint-Omer</a:t>
            </a:r>
          </a:p>
        </p:txBody>
      </p:sp>
      <p:pic>
        <p:nvPicPr>
          <p:cNvPr id="2050" name="images1"/>
          <p:cNvPicPr>
            <a:picLocks noChangeAspect="1" noChangeArrowheads="1"/>
          </p:cNvPicPr>
          <p:nvPr/>
        </p:nvPicPr>
        <p:blipFill>
          <a:blip r:embed="rId3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2" y="114606"/>
            <a:ext cx="1110279" cy="13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F5AC5EEF-A15E-A318-DD17-D4EE2E7644DA}"/>
              </a:ext>
            </a:extLst>
          </p:cNvPr>
          <p:cNvSpPr txBox="1"/>
          <p:nvPr/>
        </p:nvSpPr>
        <p:spPr>
          <a:xfrm>
            <a:off x="3565797" y="180472"/>
            <a:ext cx="8187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u="sng" dirty="0">
                <a:solidFill>
                  <a:schemeClr val="accent5">
                    <a:lumMod val="50000"/>
                  </a:schemeClr>
                </a:solidFill>
              </a:rPr>
              <a:t>Projet SPORTIF 2022-23</a:t>
            </a:r>
          </a:p>
        </p:txBody>
      </p:sp>
      <p:pic>
        <p:nvPicPr>
          <p:cNvPr id="23" name="Picture 9">
            <a:extLst>
              <a:ext uri="{FF2B5EF4-FFF2-40B4-BE49-F238E27FC236}">
                <a16:creationId xmlns:a16="http://schemas.microsoft.com/office/drawing/2014/main" id="{AE1431F9-E73F-1B11-997E-9C965C684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956" y="227012"/>
            <a:ext cx="1573212" cy="1258888"/>
          </a:xfrm>
          <a:prstGeom prst="rect">
            <a:avLst/>
          </a:prstGeom>
          <a:noFill/>
          <a:ln w="38100">
            <a:solidFill>
              <a:srgbClr val="83D3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ZoneTexte 2">
            <a:extLst>
              <a:ext uri="{FF2B5EF4-FFF2-40B4-BE49-F238E27FC236}">
                <a16:creationId xmlns:a16="http://schemas.microsoft.com/office/drawing/2014/main" id="{74FA0D49-AC47-896B-65D0-DD227366A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1158" y="1485900"/>
            <a:ext cx="199880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b="1" dirty="0">
                <a:solidFill>
                  <a:schemeClr val="accent5">
                    <a:lumMod val="75000"/>
                  </a:schemeClr>
                </a:solidFill>
              </a:rPr>
              <a:t>District Saint-Omer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F147E300-9A85-70D8-2A86-EB516E24D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968" y="1427088"/>
            <a:ext cx="8775907" cy="214738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38138" indent="-338138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marL="0" marR="0" lvl="0" indent="0" defTabSz="449263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</a:t>
            </a:r>
            <a:r>
              <a:rPr lang="fr-FR" altLang="fr-FR" sz="2800" b="1" kern="0" dirty="0">
                <a:solidFill>
                  <a:srgbClr val="0070C0"/>
                </a:solidFill>
              </a:rPr>
              <a:t>    </a:t>
            </a:r>
            <a:r>
              <a:rPr kumimoji="0" lang="fr-FR" alt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S Gothic" pitchFamily="49" charset="-128"/>
              </a:rPr>
              <a:t>CROSS</a:t>
            </a:r>
            <a:endParaRPr kumimoji="0" lang="fr-FR" altLang="fr-FR" sz="2000" b="0" i="0" u="sng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 	- Organisation 1</a:t>
            </a:r>
            <a:r>
              <a:rPr kumimoji="0" lang="fr-FR" altLang="fr-FR" sz="2400" b="0" i="0" u="none" strike="noStrike" kern="0" cap="none" spc="0" normalizeH="0" baseline="3000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er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tour ST OMER : 16 novembre 2022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- Finale Dép. CALAIS : 30 novembre 2022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- Finale Acad. ARMENTIERES: 14 décembre 2022 		</a:t>
            </a: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6B4C4AD8-B29D-2F52-7D19-1D7EE6BF36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999072" y="1338194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2">
            <a:extLst>
              <a:ext uri="{FF2B5EF4-FFF2-40B4-BE49-F238E27FC236}">
                <a16:creationId xmlns:a16="http://schemas.microsoft.com/office/drawing/2014/main" id="{33B29B5A-E735-193B-05B4-888B47299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926" y="3326526"/>
            <a:ext cx="11588074" cy="996213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38138" indent="-338138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marL="0" marR="0" lvl="0" indent="0" defTabSz="449263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  </a:t>
            </a:r>
            <a:r>
              <a:rPr kumimoji="0" lang="fr-FR" alt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S Gothic" pitchFamily="49" charset="-128"/>
              </a:rPr>
              <a:t>RAID</a:t>
            </a:r>
            <a:endParaRPr kumimoji="0" lang="fr-FR" altLang="fr-FR" sz="2000" b="0" i="0" u="sng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 	- Organisation Raid DISTRICT : mai juin 2023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altLang="fr-FR" sz="2400" kern="0" dirty="0">
                <a:solidFill>
                  <a:srgbClr val="003366"/>
                </a:solidFill>
              </a:rPr>
              <a:t>		- Organisation RAID 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ACAD qualif FRANCE – </a:t>
            </a:r>
            <a:r>
              <a:rPr lang="fr-FR" altLang="fr-FR" sz="2400" kern="0" dirty="0">
                <a:solidFill>
                  <a:srgbClr val="003366"/>
                </a:solidFill>
              </a:rPr>
              <a:t>ARQUES LUMBRES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: 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altLang="fr-FR" sz="2400" kern="0" dirty="0">
                <a:solidFill>
                  <a:srgbClr val="003366"/>
                </a:solidFill>
              </a:rPr>
              <a:t>                                                                                                              mars avril 2023</a:t>
            </a:r>
            <a:endParaRPr kumimoji="0" lang="fr-FR" altLang="fr-FR" sz="2400" b="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		</a:t>
            </a:r>
          </a:p>
        </p:txBody>
      </p:sp>
      <p:pic>
        <p:nvPicPr>
          <p:cNvPr id="12" name="Picture 9">
            <a:extLst>
              <a:ext uri="{FF2B5EF4-FFF2-40B4-BE49-F238E27FC236}">
                <a16:creationId xmlns:a16="http://schemas.microsoft.com/office/drawing/2014/main" id="{84945896-CF70-0B0E-0BDE-CC5306C61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1009405" y="3326526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2">
            <a:extLst>
              <a:ext uri="{FF2B5EF4-FFF2-40B4-BE49-F238E27FC236}">
                <a16:creationId xmlns:a16="http://schemas.microsoft.com/office/drawing/2014/main" id="{6228CD55-6ADE-99C2-1707-D869C2630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165" y="4797265"/>
            <a:ext cx="11588074" cy="996213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38138" indent="-338138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marL="0" marR="0" lvl="0" indent="0" defTabSz="449263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  </a:t>
            </a:r>
            <a:r>
              <a:rPr kumimoji="0" lang="fr-FR" alt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S Gothic" pitchFamily="49" charset="-128"/>
              </a:rPr>
              <a:t>VTT TOUR PAS DE CALAIS</a:t>
            </a:r>
            <a:endParaRPr kumimoji="0" lang="fr-FR" altLang="fr-FR" sz="2000" b="0" i="0" u="sng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 	- Organisation d’une étape : LUMBRES SAINT OMER : mai juin 2023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altLang="fr-FR" sz="2400" kern="0" dirty="0">
                <a:solidFill>
                  <a:srgbClr val="003366"/>
                </a:solidFill>
              </a:rPr>
              <a:t>		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		</a:t>
            </a:r>
          </a:p>
        </p:txBody>
      </p:sp>
      <p:pic>
        <p:nvPicPr>
          <p:cNvPr id="16" name="Picture 9">
            <a:extLst>
              <a:ext uri="{FF2B5EF4-FFF2-40B4-BE49-F238E27FC236}">
                <a16:creationId xmlns:a16="http://schemas.microsoft.com/office/drawing/2014/main" id="{00FBF612-948A-1F96-29E6-B05A8869E6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1009404" y="4776330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86125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BBA0785-8F2B-BAE4-BBC2-A949639270B5}"/>
              </a:ext>
            </a:extLst>
          </p:cNvPr>
          <p:cNvGrpSpPr/>
          <p:nvPr/>
        </p:nvGrpSpPr>
        <p:grpSpPr>
          <a:xfrm>
            <a:off x="141972" y="6004829"/>
            <a:ext cx="648000" cy="648000"/>
            <a:chOff x="124287" y="6004829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FDA993F1-4BA3-AD37-F64E-D50B25971073}"/>
                </a:ext>
              </a:extLst>
            </p:cNvPr>
            <p:cNvSpPr/>
            <p:nvPr/>
          </p:nvSpPr>
          <p:spPr>
            <a:xfrm>
              <a:off x="124287" y="6004829"/>
              <a:ext cx="648000" cy="648000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598B939-885C-FAA9-A4DE-B939DAFDBA38}"/>
                </a:ext>
              </a:extLst>
            </p:cNvPr>
            <p:cNvSpPr txBox="1"/>
            <p:nvPr/>
          </p:nvSpPr>
          <p:spPr>
            <a:xfrm>
              <a:off x="124287" y="6067219"/>
              <a:ext cx="6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otham Ultra" pitchFamily="50" charset="0"/>
                  <a:ea typeface="+mn-ea"/>
                  <a:cs typeface="+mn-cs"/>
                </a:rPr>
                <a:t>20</a:t>
              </a:r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1085E631-5F69-9144-8EAA-A45D1A9AB911}"/>
              </a:ext>
            </a:extLst>
          </p:cNvPr>
          <p:cNvSpPr txBox="1"/>
          <p:nvPr/>
        </p:nvSpPr>
        <p:spPr>
          <a:xfrm>
            <a:off x="2080710" y="6277418"/>
            <a:ext cx="8552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Gotham Black" pitchFamily="2" charset="77"/>
              </a:rPr>
              <a:t>AG DE RENTREE UNSS District Saint-Omer</a:t>
            </a:r>
          </a:p>
        </p:txBody>
      </p:sp>
      <p:pic>
        <p:nvPicPr>
          <p:cNvPr id="2050" name="images1"/>
          <p:cNvPicPr>
            <a:picLocks noChangeAspect="1" noChangeArrowheads="1"/>
          </p:cNvPicPr>
          <p:nvPr/>
        </p:nvPicPr>
        <p:blipFill>
          <a:blip r:embed="rId3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2" y="114606"/>
            <a:ext cx="1110279" cy="13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F5AC5EEF-A15E-A318-DD17-D4EE2E7644DA}"/>
              </a:ext>
            </a:extLst>
          </p:cNvPr>
          <p:cNvSpPr txBox="1"/>
          <p:nvPr/>
        </p:nvSpPr>
        <p:spPr>
          <a:xfrm>
            <a:off x="3399542" y="179955"/>
            <a:ext cx="8187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u="sng" dirty="0">
                <a:solidFill>
                  <a:schemeClr val="accent5">
                    <a:lumMod val="50000"/>
                  </a:schemeClr>
                </a:solidFill>
              </a:rPr>
              <a:t>Projet SPORTIF 2022-23</a:t>
            </a:r>
          </a:p>
        </p:txBody>
      </p:sp>
      <p:pic>
        <p:nvPicPr>
          <p:cNvPr id="23" name="Picture 9">
            <a:extLst>
              <a:ext uri="{FF2B5EF4-FFF2-40B4-BE49-F238E27FC236}">
                <a16:creationId xmlns:a16="http://schemas.microsoft.com/office/drawing/2014/main" id="{AE1431F9-E73F-1B11-997E-9C965C684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956" y="227012"/>
            <a:ext cx="1573212" cy="1258888"/>
          </a:xfrm>
          <a:prstGeom prst="rect">
            <a:avLst/>
          </a:prstGeom>
          <a:noFill/>
          <a:ln w="38100">
            <a:solidFill>
              <a:srgbClr val="83D3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ZoneTexte 2">
            <a:extLst>
              <a:ext uri="{FF2B5EF4-FFF2-40B4-BE49-F238E27FC236}">
                <a16:creationId xmlns:a16="http://schemas.microsoft.com/office/drawing/2014/main" id="{74FA0D49-AC47-896B-65D0-DD227366A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1158" y="1485900"/>
            <a:ext cx="199880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b="1" dirty="0">
                <a:solidFill>
                  <a:schemeClr val="accent5">
                    <a:lumMod val="75000"/>
                  </a:schemeClr>
                </a:solidFill>
              </a:rPr>
              <a:t>District Saint-Omer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F147E300-9A85-70D8-2A86-EB516E24D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3142" y="2939012"/>
            <a:ext cx="8775907" cy="94053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38138" indent="-338138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marL="0" marR="0" lvl="0" indent="0" defTabSz="449263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</a:t>
            </a:r>
            <a:r>
              <a:rPr lang="fr-FR" altLang="fr-FR" sz="2800" b="1" kern="0" dirty="0">
                <a:solidFill>
                  <a:srgbClr val="0070C0"/>
                </a:solidFill>
              </a:rPr>
              <a:t>    </a:t>
            </a:r>
            <a:r>
              <a:rPr kumimoji="0" lang="fr-FR" alt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S Gothic" pitchFamily="49" charset="-128"/>
              </a:rPr>
              <a:t>BADMINTON</a:t>
            </a:r>
            <a:endParaRPr kumimoji="0" lang="fr-FR" altLang="fr-FR" sz="2000" b="0" i="0" u="sng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 	- Rencontres et compétitions de District	</a:t>
            </a:r>
            <a:r>
              <a:rPr kumimoji="0" lang="fr-FR" altLang="fr-FR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Clg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et Lycées	</a:t>
            </a: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6B4C4AD8-B29D-2F52-7D19-1D7EE6BF36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999072" y="1338194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9">
            <a:extLst>
              <a:ext uri="{FF2B5EF4-FFF2-40B4-BE49-F238E27FC236}">
                <a16:creationId xmlns:a16="http://schemas.microsoft.com/office/drawing/2014/main" id="{84945896-CF70-0B0E-0BDE-CC5306C61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2376609" y="2974975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2">
            <a:extLst>
              <a:ext uri="{FF2B5EF4-FFF2-40B4-BE49-F238E27FC236}">
                <a16:creationId xmlns:a16="http://schemas.microsoft.com/office/drawing/2014/main" id="{6228CD55-6ADE-99C2-1707-D869C2630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972" y="1365113"/>
            <a:ext cx="11588074" cy="996213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38138" indent="-338138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marL="0" marR="0" lvl="0" indent="0" defTabSz="449263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  </a:t>
            </a:r>
            <a:r>
              <a:rPr lang="fr-FR" altLang="fr-FR" sz="32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SPORTS ENCHAINES et APPN</a:t>
            </a:r>
            <a:endParaRPr kumimoji="0" lang="fr-FR" altLang="fr-FR" sz="2000" b="0" i="0" u="sng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 	- Organisation de compétitions – Coordinations des dates 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altLang="fr-FR" sz="2400" kern="0" dirty="0">
                <a:solidFill>
                  <a:srgbClr val="003366"/>
                </a:solidFill>
              </a:rPr>
              <a:t>            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pour une continuité et une pluralité de pratiques sur l’année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altLang="fr-FR" sz="2400" kern="0" dirty="0">
                <a:solidFill>
                  <a:srgbClr val="003366"/>
                </a:solidFill>
              </a:rPr>
              <a:t>		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		</a:t>
            </a:r>
          </a:p>
        </p:txBody>
      </p:sp>
      <p:pic>
        <p:nvPicPr>
          <p:cNvPr id="16" name="Picture 9">
            <a:extLst>
              <a:ext uri="{FF2B5EF4-FFF2-40B4-BE49-F238E27FC236}">
                <a16:creationId xmlns:a16="http://schemas.microsoft.com/office/drawing/2014/main" id="{00FBF612-948A-1F96-29E6-B05A8869E6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2376609" y="5126682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869290D6-E25A-04B8-9D0B-B0AF647D2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9146" y="4044145"/>
            <a:ext cx="8775907" cy="94053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38138" indent="-338138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marL="0" marR="0" lvl="0" indent="0" defTabSz="449263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</a:t>
            </a:r>
            <a:r>
              <a:rPr lang="fr-FR" altLang="fr-FR" sz="2800" b="1" kern="0" dirty="0">
                <a:solidFill>
                  <a:srgbClr val="0070C0"/>
                </a:solidFill>
              </a:rPr>
              <a:t>    </a:t>
            </a:r>
            <a:r>
              <a:rPr kumimoji="0" lang="fr-FR" alt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S Gothic" pitchFamily="49" charset="-128"/>
              </a:rPr>
              <a:t>GYM</a:t>
            </a:r>
            <a:endParaRPr kumimoji="0" lang="fr-FR" altLang="fr-FR" sz="2000" b="0" i="0" u="sng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 	- Rencontres et compétitions de District	</a:t>
            </a:r>
            <a:r>
              <a:rPr kumimoji="0" lang="fr-FR" altLang="fr-FR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Clg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	</a:t>
            </a: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35532D93-831A-809B-B628-A797DBEFD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9146" y="5126682"/>
            <a:ext cx="8775907" cy="94053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38138" indent="-338138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marL="0" marR="0" lvl="0" indent="0" defTabSz="449263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</a:t>
            </a:r>
            <a:r>
              <a:rPr lang="fr-FR" altLang="fr-FR" sz="2800" b="1" kern="0" dirty="0">
                <a:solidFill>
                  <a:srgbClr val="0070C0"/>
                </a:solidFill>
              </a:rPr>
              <a:t>    </a:t>
            </a:r>
            <a:r>
              <a:rPr lang="fr-FR" altLang="fr-FR" sz="32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FOOT et FUTSAL</a:t>
            </a:r>
            <a:endParaRPr kumimoji="0" lang="fr-FR" altLang="fr-FR" sz="2000" b="0" i="0" u="sng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 	- Rencontres et compétitions de District	</a:t>
            </a:r>
            <a:r>
              <a:rPr kumimoji="0" lang="fr-FR" altLang="fr-FR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Clg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et Lycées	</a:t>
            </a:r>
          </a:p>
        </p:txBody>
      </p:sp>
      <p:pic>
        <p:nvPicPr>
          <p:cNvPr id="17" name="Picture 9">
            <a:extLst>
              <a:ext uri="{FF2B5EF4-FFF2-40B4-BE49-F238E27FC236}">
                <a16:creationId xmlns:a16="http://schemas.microsoft.com/office/drawing/2014/main" id="{CC84E8F0-6831-5CEA-8183-C4FFC902F0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2376609" y="4026289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4455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BBA0785-8F2B-BAE4-BBC2-A949639270B5}"/>
              </a:ext>
            </a:extLst>
          </p:cNvPr>
          <p:cNvGrpSpPr/>
          <p:nvPr/>
        </p:nvGrpSpPr>
        <p:grpSpPr>
          <a:xfrm>
            <a:off x="141972" y="6004829"/>
            <a:ext cx="648000" cy="648000"/>
            <a:chOff x="124287" y="6004829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FDA993F1-4BA3-AD37-F64E-D50B25971073}"/>
                </a:ext>
              </a:extLst>
            </p:cNvPr>
            <p:cNvSpPr/>
            <p:nvPr/>
          </p:nvSpPr>
          <p:spPr>
            <a:xfrm>
              <a:off x="124287" y="6004829"/>
              <a:ext cx="648000" cy="648000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598B939-885C-FAA9-A4DE-B939DAFDBA38}"/>
                </a:ext>
              </a:extLst>
            </p:cNvPr>
            <p:cNvSpPr txBox="1"/>
            <p:nvPr/>
          </p:nvSpPr>
          <p:spPr>
            <a:xfrm>
              <a:off x="124287" y="6067219"/>
              <a:ext cx="6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otham Ultra" pitchFamily="50" charset="0"/>
                  <a:ea typeface="+mn-ea"/>
                  <a:cs typeface="+mn-cs"/>
                </a:rPr>
                <a:t>20</a:t>
              </a:r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1085E631-5F69-9144-8EAA-A45D1A9AB911}"/>
              </a:ext>
            </a:extLst>
          </p:cNvPr>
          <p:cNvSpPr txBox="1"/>
          <p:nvPr/>
        </p:nvSpPr>
        <p:spPr>
          <a:xfrm>
            <a:off x="2080710" y="6277418"/>
            <a:ext cx="8552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Gotham Black" pitchFamily="2" charset="77"/>
              </a:rPr>
              <a:t>AG DE RENTREE UNSS District Saint-Omer</a:t>
            </a:r>
          </a:p>
        </p:txBody>
      </p:sp>
      <p:pic>
        <p:nvPicPr>
          <p:cNvPr id="2050" name="images1"/>
          <p:cNvPicPr>
            <a:picLocks noChangeAspect="1" noChangeArrowheads="1"/>
          </p:cNvPicPr>
          <p:nvPr/>
        </p:nvPicPr>
        <p:blipFill>
          <a:blip r:embed="rId3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2" y="114606"/>
            <a:ext cx="1110279" cy="13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F5AC5EEF-A15E-A318-DD17-D4EE2E7644DA}"/>
              </a:ext>
            </a:extLst>
          </p:cNvPr>
          <p:cNvSpPr txBox="1"/>
          <p:nvPr/>
        </p:nvSpPr>
        <p:spPr>
          <a:xfrm>
            <a:off x="3399542" y="179955"/>
            <a:ext cx="8187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u="sng" dirty="0">
                <a:solidFill>
                  <a:schemeClr val="accent5">
                    <a:lumMod val="50000"/>
                  </a:schemeClr>
                </a:solidFill>
              </a:rPr>
              <a:t>Projet SPORTIF 2022-23</a:t>
            </a:r>
          </a:p>
        </p:txBody>
      </p:sp>
      <p:pic>
        <p:nvPicPr>
          <p:cNvPr id="23" name="Picture 9">
            <a:extLst>
              <a:ext uri="{FF2B5EF4-FFF2-40B4-BE49-F238E27FC236}">
                <a16:creationId xmlns:a16="http://schemas.microsoft.com/office/drawing/2014/main" id="{AE1431F9-E73F-1B11-997E-9C965C684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956" y="227012"/>
            <a:ext cx="1573212" cy="1258888"/>
          </a:xfrm>
          <a:prstGeom prst="rect">
            <a:avLst/>
          </a:prstGeom>
          <a:noFill/>
          <a:ln w="38100">
            <a:solidFill>
              <a:srgbClr val="83D3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ZoneTexte 2">
            <a:extLst>
              <a:ext uri="{FF2B5EF4-FFF2-40B4-BE49-F238E27FC236}">
                <a16:creationId xmlns:a16="http://schemas.microsoft.com/office/drawing/2014/main" id="{74FA0D49-AC47-896B-65D0-DD227366A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1158" y="1485900"/>
            <a:ext cx="199880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b="1" dirty="0">
                <a:solidFill>
                  <a:schemeClr val="accent5">
                    <a:lumMod val="75000"/>
                  </a:schemeClr>
                </a:solidFill>
              </a:rPr>
              <a:t>District Saint-Omer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F147E300-9A85-70D8-2A86-EB516E24D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968" y="1427088"/>
            <a:ext cx="9578393" cy="94053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38138" indent="-338138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marL="0" marR="0" lvl="0" indent="0" defTabSz="449263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</a:t>
            </a:r>
            <a:r>
              <a:rPr lang="fr-FR" altLang="fr-FR" sz="2800" b="1" kern="0" dirty="0">
                <a:solidFill>
                  <a:srgbClr val="0070C0"/>
                </a:solidFill>
              </a:rPr>
              <a:t>    </a:t>
            </a:r>
            <a:r>
              <a:rPr kumimoji="0" lang="fr-FR" alt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S Gothic" pitchFamily="49" charset="-128"/>
              </a:rPr>
              <a:t>SPORT PARTAGE</a:t>
            </a:r>
            <a:endParaRPr kumimoji="0" lang="fr-FR" altLang="fr-FR" sz="2000" b="0" i="0" u="sng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 	- </a:t>
            </a:r>
            <a:r>
              <a:rPr lang="fr-FR" altLang="fr-FR" sz="2400" kern="0" dirty="0">
                <a:solidFill>
                  <a:srgbClr val="003366"/>
                </a:solidFill>
              </a:rPr>
              <a:t>JNSS 21 septembre 2022 sur le thème de l’inclusion par  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altLang="fr-FR" sz="2400" kern="0" dirty="0">
                <a:solidFill>
                  <a:srgbClr val="003366"/>
                </a:solidFill>
              </a:rPr>
              <a:t>                                                                      la pratique sportive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- Appel à candidature pour </a:t>
            </a:r>
            <a:r>
              <a:rPr lang="fr-FR" altLang="fr-FR" sz="2400" kern="0" dirty="0">
                <a:solidFill>
                  <a:srgbClr val="003366"/>
                </a:solidFill>
              </a:rPr>
              <a:t>1 ou 2 AS du district : accueil IA-IPR  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altLang="fr-FR" sz="2400" kern="0" dirty="0">
                <a:solidFill>
                  <a:srgbClr val="003366"/>
                </a:solidFill>
              </a:rPr>
              <a:t>                                                                        E.P.S lors de la JNSS</a:t>
            </a:r>
            <a:endParaRPr kumimoji="0" lang="fr-FR" altLang="fr-FR" sz="2400" b="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6B4C4AD8-B29D-2F52-7D19-1D7EE6BF36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999072" y="1338194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9">
            <a:extLst>
              <a:ext uri="{FF2B5EF4-FFF2-40B4-BE49-F238E27FC236}">
                <a16:creationId xmlns:a16="http://schemas.microsoft.com/office/drawing/2014/main" id="{CC84E8F0-6831-5CEA-8183-C4FFC902F0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978520" y="3612503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2">
            <a:extLst>
              <a:ext uri="{FF2B5EF4-FFF2-40B4-BE49-F238E27FC236}">
                <a16:creationId xmlns:a16="http://schemas.microsoft.com/office/drawing/2014/main" id="{D983B1EC-0AC2-4F59-4157-C927BF4EE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711" y="3632635"/>
            <a:ext cx="10248984" cy="94053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38138" indent="-338138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marL="0" marR="0" lvl="0" indent="0" defTabSz="449263" eaLnBrk="1" fontAlgn="base" latinLnBrk="0" hangingPunct="1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003366"/>
              </a:buClr>
              <a:buSzPct val="100000"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</a:t>
            </a:r>
            <a:r>
              <a:rPr lang="fr-FR" altLang="fr-FR" sz="2800" b="1" kern="0" dirty="0">
                <a:solidFill>
                  <a:srgbClr val="0070C0"/>
                </a:solidFill>
              </a:rPr>
              <a:t>    </a:t>
            </a:r>
            <a:r>
              <a:rPr kumimoji="0" lang="fr-FR" alt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S Gothic" pitchFamily="49" charset="-128"/>
              </a:rPr>
              <a:t>SPORT PARTAGE</a:t>
            </a:r>
            <a:endParaRPr kumimoji="0" lang="fr-FR" altLang="fr-FR" sz="2000" b="0" i="0" u="sng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  	- </a:t>
            </a:r>
            <a:r>
              <a:rPr lang="fr-FR" altLang="fr-FR" sz="2400" kern="0" dirty="0">
                <a:solidFill>
                  <a:srgbClr val="003366"/>
                </a:solidFill>
              </a:rPr>
              <a:t>Projet Conseil Départ. 62 : Pratique handisport pour les collégiens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- Formation enseignants et dotation matérielle : Kit handisport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fr-FR" altLang="fr-FR" sz="2400" kern="0" dirty="0">
              <a:solidFill>
                <a:srgbClr val="003366"/>
              </a:solidFill>
            </a:endParaRP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" charset="0"/>
                <a:ea typeface="MS Gothic" pitchFamily="49" charset="-128"/>
              </a:rPr>
              <a:t>		- Fauteuils Handisport dispo au SR UNSS</a:t>
            </a:r>
          </a:p>
          <a:p>
            <a:pPr marL="338138" marR="0" lvl="0" indent="-338138" defTabSz="449263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kumimoji="0" lang="fr-FR" altLang="fr-FR" sz="2400" b="0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4428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BBA0785-8F2B-BAE4-BBC2-A949639270B5}"/>
              </a:ext>
            </a:extLst>
          </p:cNvPr>
          <p:cNvGrpSpPr/>
          <p:nvPr/>
        </p:nvGrpSpPr>
        <p:grpSpPr>
          <a:xfrm>
            <a:off x="141972" y="6004829"/>
            <a:ext cx="648000" cy="648000"/>
            <a:chOff x="124287" y="6004829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FDA993F1-4BA3-AD37-F64E-D50B25971073}"/>
                </a:ext>
              </a:extLst>
            </p:cNvPr>
            <p:cNvSpPr/>
            <p:nvPr/>
          </p:nvSpPr>
          <p:spPr>
            <a:xfrm>
              <a:off x="124287" y="6004829"/>
              <a:ext cx="648000" cy="648000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598B939-885C-FAA9-A4DE-B939DAFDBA38}"/>
                </a:ext>
              </a:extLst>
            </p:cNvPr>
            <p:cNvSpPr txBox="1"/>
            <p:nvPr/>
          </p:nvSpPr>
          <p:spPr>
            <a:xfrm>
              <a:off x="124287" y="6067219"/>
              <a:ext cx="6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2800" noProof="0" dirty="0">
                  <a:solidFill>
                    <a:prstClr val="white"/>
                  </a:solidFill>
                  <a:latin typeface="Gotham Ultra" pitchFamily="50" charset="0"/>
                </a:rPr>
                <a:t>21</a:t>
              </a:r>
              <a:endPara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Ultra" pitchFamily="50" charset="0"/>
                <a:ea typeface="+mn-ea"/>
                <a:cs typeface="+mn-cs"/>
              </a:endParaRPr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1998616" y="849086"/>
            <a:ext cx="818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DECLINAISON DEPARTEMENTALE 2022/2023 DU PNDSS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84438" y="1393937"/>
            <a:ext cx="4415246" cy="39703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LE CONSTAT</a:t>
            </a:r>
          </a:p>
          <a:p>
            <a:pPr algn="ctr"/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Situation sanitaire sous contrôle permettant une reprise au niveau socle avec des perspectives encourageantes de maitrise de l’épidémie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Une reprise 2021/2022 hétérogène dans les associations sportives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Une fragilisation de la santé physique et morale d’une partie des élèves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De nouvelles pratiques émergent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Une fragilisation de l’accès à la prise de responsabilités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Un contexte économique inédit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675121" y="1321644"/>
            <a:ext cx="5068388" cy="480131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DES ENJEUX</a:t>
            </a:r>
          </a:p>
          <a:p>
            <a:pPr algn="ctr"/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Maintenir la pratique sportive comme enjeu majeur de santé des élèves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Stabiliser la dynamique réengagée sur le 2</a:t>
            </a:r>
            <a:r>
              <a:rPr lang="fr-FR" baseline="30000" dirty="0"/>
              <a:t>ème</a:t>
            </a:r>
            <a:r>
              <a:rPr lang="fr-FR" dirty="0"/>
              <a:t> semestre 2022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Poursuivre l’effort engagé sur les formations Jeunes officiels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Augmenter la pratique physique à destination de tous les publics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Poursuivre l’information et la formation des acteurs du sport scolaire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Développer une offre de pratiques sportives dans les AS trouvant son prolongement dans les rencontres UNSS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Permettre les conditions d’engagement de tous les élèves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085E631-5F69-9144-8EAA-A45D1A9AB911}"/>
              </a:ext>
            </a:extLst>
          </p:cNvPr>
          <p:cNvSpPr txBox="1"/>
          <p:nvPr/>
        </p:nvSpPr>
        <p:spPr>
          <a:xfrm>
            <a:off x="1815928" y="6328829"/>
            <a:ext cx="8552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Gotham Black" pitchFamily="2" charset="77"/>
              </a:rPr>
              <a:t>AG DE RENTREE UNSS PAS DE CALAIS</a:t>
            </a:r>
          </a:p>
        </p:txBody>
      </p:sp>
      <p:pic>
        <p:nvPicPr>
          <p:cNvPr id="20" name="images1"/>
          <p:cNvPicPr>
            <a:picLocks noChangeAspect="1" noChangeArrowheads="1"/>
          </p:cNvPicPr>
          <p:nvPr/>
        </p:nvPicPr>
        <p:blipFill>
          <a:blip r:embed="rId3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2" y="114606"/>
            <a:ext cx="1110279" cy="13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49458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BBA0785-8F2B-BAE4-BBC2-A949639270B5}"/>
              </a:ext>
            </a:extLst>
          </p:cNvPr>
          <p:cNvGrpSpPr/>
          <p:nvPr/>
        </p:nvGrpSpPr>
        <p:grpSpPr>
          <a:xfrm>
            <a:off x="151116" y="6014973"/>
            <a:ext cx="648000" cy="648000"/>
            <a:chOff x="124287" y="6004829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FDA993F1-4BA3-AD37-F64E-D50B25971073}"/>
                </a:ext>
              </a:extLst>
            </p:cNvPr>
            <p:cNvSpPr/>
            <p:nvPr/>
          </p:nvSpPr>
          <p:spPr>
            <a:xfrm>
              <a:off x="124287" y="6004829"/>
              <a:ext cx="648000" cy="648000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598B939-885C-FAA9-A4DE-B939DAFDBA38}"/>
                </a:ext>
              </a:extLst>
            </p:cNvPr>
            <p:cNvSpPr txBox="1"/>
            <p:nvPr/>
          </p:nvSpPr>
          <p:spPr>
            <a:xfrm>
              <a:off x="124287" y="6067219"/>
              <a:ext cx="6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2800" noProof="0" dirty="0">
                  <a:solidFill>
                    <a:prstClr val="white"/>
                  </a:solidFill>
                  <a:latin typeface="Gotham Ultra" pitchFamily="50" charset="0"/>
                </a:rPr>
                <a:t>22</a:t>
              </a:r>
              <a:endPara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Ultra" pitchFamily="50" charset="0"/>
                <a:ea typeface="+mn-ea"/>
                <a:cs typeface="+mn-cs"/>
              </a:endParaRPr>
            </a:p>
          </p:txBody>
        </p:sp>
      </p:grpSp>
      <p:sp>
        <p:nvSpPr>
          <p:cNvPr id="8" name="ZoneTexte 7"/>
          <p:cNvSpPr txBox="1"/>
          <p:nvPr/>
        </p:nvSpPr>
        <p:spPr>
          <a:xfrm>
            <a:off x="1998616" y="849086"/>
            <a:ext cx="818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DECLINAISON DEPARTEMENTALE 2022/2023 DU PNDSS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84438" y="1822788"/>
            <a:ext cx="4415246" cy="36933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DES QUESTIONNEMENTS</a:t>
            </a:r>
          </a:p>
          <a:p>
            <a:pPr algn="ctr"/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Quel va être: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 l’impact des difficultés rencontrées par les sociétés autocaristes sur les rencontres inter établissements?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l’impact de la flambée des cours de l’énergie sur notre budget et celui de nos partenaires?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Davantage sensibilisé aux changements climatiques, comment mieux adapter nos pratiques?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6492241" y="1822788"/>
            <a:ext cx="5068388" cy="31393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/>
              <a:t>DES PROPOSITIONS</a:t>
            </a:r>
          </a:p>
          <a:p>
            <a:pPr algn="ctr"/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Contact privilégié à maintenir avec les transporteurs à tous les niveaux.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Une offre diversifiée, adaptée et sécure de rencontres pour tous les élèves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Un pilotage financier fractionné dans le temps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Développer l’axe de l’éco-responsabilité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Un accompagnement pédagogique en lien avec les IA IPR EPS: le projet d’AS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085E631-5F69-9144-8EAA-A45D1A9AB911}"/>
              </a:ext>
            </a:extLst>
          </p:cNvPr>
          <p:cNvSpPr txBox="1"/>
          <p:nvPr/>
        </p:nvSpPr>
        <p:spPr>
          <a:xfrm>
            <a:off x="1815928" y="6328829"/>
            <a:ext cx="8552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Gotham Black" pitchFamily="2" charset="77"/>
              </a:rPr>
              <a:t>AG DE RENTREE UNSS PAS DE CALAIS</a:t>
            </a:r>
          </a:p>
        </p:txBody>
      </p:sp>
      <p:pic>
        <p:nvPicPr>
          <p:cNvPr id="13" name="images1"/>
          <p:cNvPicPr>
            <a:picLocks noChangeAspect="1" noChangeArrowheads="1"/>
          </p:cNvPicPr>
          <p:nvPr/>
        </p:nvPicPr>
        <p:blipFill>
          <a:blip r:embed="rId3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2" y="114606"/>
            <a:ext cx="1110279" cy="13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414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BBA0785-8F2B-BAE4-BBC2-A949639270B5}"/>
              </a:ext>
            </a:extLst>
          </p:cNvPr>
          <p:cNvGrpSpPr/>
          <p:nvPr/>
        </p:nvGrpSpPr>
        <p:grpSpPr>
          <a:xfrm>
            <a:off x="141972" y="6004829"/>
            <a:ext cx="648000" cy="648000"/>
            <a:chOff x="124287" y="6004829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FDA993F1-4BA3-AD37-F64E-D50B25971073}"/>
                </a:ext>
              </a:extLst>
            </p:cNvPr>
            <p:cNvSpPr/>
            <p:nvPr/>
          </p:nvSpPr>
          <p:spPr>
            <a:xfrm>
              <a:off x="124287" y="6004829"/>
              <a:ext cx="648000" cy="648000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598B939-885C-FAA9-A4DE-B939DAFDBA38}"/>
                </a:ext>
              </a:extLst>
            </p:cNvPr>
            <p:cNvSpPr txBox="1"/>
            <p:nvPr/>
          </p:nvSpPr>
          <p:spPr>
            <a:xfrm>
              <a:off x="124287" y="6067219"/>
              <a:ext cx="6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2800" dirty="0">
                  <a:solidFill>
                    <a:prstClr val="white"/>
                  </a:solidFill>
                  <a:latin typeface="Gotham Ultra" pitchFamily="50" charset="0"/>
                </a:rPr>
                <a:t>2</a:t>
              </a:r>
              <a:endPara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Ultra" pitchFamily="50" charset="0"/>
                <a:ea typeface="+mn-ea"/>
                <a:cs typeface="+mn-cs"/>
              </a:endParaRPr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1085E631-5F69-9144-8EAA-A45D1A9AB911}"/>
              </a:ext>
            </a:extLst>
          </p:cNvPr>
          <p:cNvSpPr txBox="1"/>
          <p:nvPr/>
        </p:nvSpPr>
        <p:spPr>
          <a:xfrm>
            <a:off x="2080710" y="6277418"/>
            <a:ext cx="8552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Gotham Black" pitchFamily="2" charset="77"/>
              </a:rPr>
              <a:t>AG DE RENTREE UNSS </a:t>
            </a:r>
            <a:r>
              <a:rPr lang="fr-FR" altLang="fr-FR" sz="2000" b="1" dirty="0">
                <a:solidFill>
                  <a:schemeClr val="bg1"/>
                </a:solidFill>
              </a:rPr>
              <a:t>District Saint-Omer</a:t>
            </a:r>
          </a:p>
          <a:p>
            <a:endParaRPr lang="fr-FR" sz="2000" b="1" dirty="0">
              <a:solidFill>
                <a:schemeClr val="bg1"/>
              </a:solidFill>
              <a:latin typeface="Gotham Black" pitchFamily="2" charset="77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635415" y="87020"/>
            <a:ext cx="8187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u="sng" dirty="0">
                <a:solidFill>
                  <a:schemeClr val="accent5">
                    <a:lumMod val="50000"/>
                  </a:schemeClr>
                </a:solidFill>
              </a:rPr>
              <a:t>ESPACE PRO OPUSS </a:t>
            </a:r>
          </a:p>
        </p:txBody>
      </p:sp>
      <p:pic>
        <p:nvPicPr>
          <p:cNvPr id="2050" name="images1"/>
          <p:cNvPicPr>
            <a:picLocks noChangeAspect="1" noChangeArrowheads="1"/>
          </p:cNvPicPr>
          <p:nvPr/>
        </p:nvPicPr>
        <p:blipFill>
          <a:blip r:embed="rId3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2" y="114606"/>
            <a:ext cx="1110279" cy="13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6">
            <a:extLst>
              <a:ext uri="{FF2B5EF4-FFF2-40B4-BE49-F238E27FC236}">
                <a16:creationId xmlns:a16="http://schemas.microsoft.com/office/drawing/2014/main" id="{7E7C0BC3-0580-C5A3-6237-6A532F7EE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813" y="3670300"/>
            <a:ext cx="640397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ClrTx/>
              <a:buSzTx/>
              <a:buFontTx/>
              <a:buNone/>
            </a:pPr>
            <a:endParaRPr lang="fr-FR" altLang="fr-FR">
              <a:solidFill>
                <a:srgbClr val="003366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654BC128-3C6E-A340-DF46-E2E3FA984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3891" y="769506"/>
            <a:ext cx="3305897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13" name="Rectangle 3">
            <a:hlinkClick r:id="rId4" action="ppaction://hlinksldjump"/>
            <a:extLst>
              <a:ext uri="{FF2B5EF4-FFF2-40B4-BE49-F238E27FC236}">
                <a16:creationId xmlns:a16="http://schemas.microsoft.com/office/drawing/2014/main" id="{20FAFBB3-977E-AE43-E59C-C944DEDBB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3165" y="794906"/>
            <a:ext cx="4703420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latin typeface="Arial Black" panose="020B0A04020102020204" pitchFamily="34" charset="0"/>
              </a:rPr>
              <a:t>https://www.unss.org/</a:t>
            </a:r>
          </a:p>
        </p:txBody>
      </p:sp>
      <p:pic>
        <p:nvPicPr>
          <p:cNvPr id="17" name="Picture 9">
            <a:extLst>
              <a:ext uri="{FF2B5EF4-FFF2-40B4-BE49-F238E27FC236}">
                <a16:creationId xmlns:a16="http://schemas.microsoft.com/office/drawing/2014/main" id="{7E3EE136-FE35-3762-C4EC-04A3FF1FB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956" y="227012"/>
            <a:ext cx="1573212" cy="1258888"/>
          </a:xfrm>
          <a:prstGeom prst="rect">
            <a:avLst/>
          </a:prstGeom>
          <a:noFill/>
          <a:ln w="38100">
            <a:solidFill>
              <a:srgbClr val="83D3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ZoneTexte 2">
            <a:extLst>
              <a:ext uri="{FF2B5EF4-FFF2-40B4-BE49-F238E27FC236}">
                <a16:creationId xmlns:a16="http://schemas.microsoft.com/office/drawing/2014/main" id="{9B6B4062-ABCA-2EDC-1A0F-A2F850E15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1158" y="1485900"/>
            <a:ext cx="199880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b="1" dirty="0">
                <a:solidFill>
                  <a:schemeClr val="accent5">
                    <a:lumMod val="75000"/>
                  </a:schemeClr>
                </a:solidFill>
              </a:rPr>
              <a:t>District Saint-Omer</a:t>
            </a:r>
          </a:p>
        </p:txBody>
      </p:sp>
      <p:pic>
        <p:nvPicPr>
          <p:cNvPr id="21" name="Picture 9">
            <a:extLst>
              <a:ext uri="{FF2B5EF4-FFF2-40B4-BE49-F238E27FC236}">
                <a16:creationId xmlns:a16="http://schemas.microsoft.com/office/drawing/2014/main" id="{3C6B2BB7-9280-CFD4-34A2-6AEEFD591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579786" y="1948209"/>
            <a:ext cx="2873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3">
            <a:hlinkClick r:id="rId4" action="ppaction://hlinksldjump"/>
            <a:extLst>
              <a:ext uri="{FF2B5EF4-FFF2-40B4-BE49-F238E27FC236}">
                <a16:creationId xmlns:a16="http://schemas.microsoft.com/office/drawing/2014/main" id="{F215B2F7-652B-D7DA-300F-9CFA73D5E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911" y="3843832"/>
            <a:ext cx="10637755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Registre de l’AS (cahier d’AS) : </a:t>
            </a:r>
            <a:r>
              <a:rPr lang="fr-FR" sz="2000" dirty="0">
                <a:solidFill>
                  <a:srgbClr val="003366"/>
                </a:solidFill>
                <a:latin typeface="Arial" charset="0"/>
              </a:rPr>
              <a:t>menu de gauche – Structure – Registre de l’AS</a:t>
            </a:r>
            <a:endParaRPr lang="fr-FR" sz="2400" b="1" dirty="0">
              <a:solidFill>
                <a:srgbClr val="003366"/>
              </a:solidFill>
              <a:latin typeface="Arial" charset="0"/>
            </a:endParaRPr>
          </a:p>
        </p:txBody>
      </p:sp>
      <p:pic>
        <p:nvPicPr>
          <p:cNvPr id="25" name="Picture 9">
            <a:extLst>
              <a:ext uri="{FF2B5EF4-FFF2-40B4-BE49-F238E27FC236}">
                <a16:creationId xmlns:a16="http://schemas.microsoft.com/office/drawing/2014/main" id="{8D267730-BCF5-EE7A-7DB3-E37C7543A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558116" y="2567000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9">
            <a:extLst>
              <a:ext uri="{FF2B5EF4-FFF2-40B4-BE49-F238E27FC236}">
                <a16:creationId xmlns:a16="http://schemas.microsoft.com/office/drawing/2014/main" id="{4A2C3E2B-E3A4-A2F5-0284-E08A8FA96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558116" y="3301729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ectangle 3">
            <a:hlinkClick r:id="rId4" action="ppaction://hlinksldjump"/>
            <a:extLst>
              <a:ext uri="{FF2B5EF4-FFF2-40B4-BE49-F238E27FC236}">
                <a16:creationId xmlns:a16="http://schemas.microsoft.com/office/drawing/2014/main" id="{D69C1BAE-7F6C-4D64-4E1D-A35665C6A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911" y="4453432"/>
            <a:ext cx="10342156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Jeunes Officiels formation : </a:t>
            </a:r>
            <a:r>
              <a:rPr lang="fr-FR" sz="2000" dirty="0">
                <a:solidFill>
                  <a:srgbClr val="003366"/>
                </a:solidFill>
                <a:latin typeface="Arial" charset="0"/>
              </a:rPr>
              <a:t>menu de gauche – Jeunes Officiels – Questionnaire</a:t>
            </a:r>
          </a:p>
          <a:p>
            <a:pPr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Jeunes Officiels diplôme : </a:t>
            </a:r>
            <a:r>
              <a:rPr lang="fr-FR" sz="2000" dirty="0">
                <a:solidFill>
                  <a:srgbClr val="003366"/>
                </a:solidFill>
                <a:latin typeface="Arial" charset="0"/>
              </a:rPr>
              <a:t>menu de gauche – Jeunes Officiels - Diplôme</a:t>
            </a:r>
            <a:endParaRPr lang="fr-FR" sz="2400" dirty="0">
              <a:solidFill>
                <a:srgbClr val="003366"/>
              </a:solidFill>
              <a:latin typeface="Arial" charset="0"/>
            </a:endParaRPr>
          </a:p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fr-FR" sz="2400" dirty="0">
              <a:solidFill>
                <a:srgbClr val="003366"/>
              </a:solidFill>
              <a:latin typeface="Arial" charset="0"/>
            </a:endParaRPr>
          </a:p>
        </p:txBody>
      </p:sp>
      <p:pic>
        <p:nvPicPr>
          <p:cNvPr id="35" name="Picture 9">
            <a:extLst>
              <a:ext uri="{FF2B5EF4-FFF2-40B4-BE49-F238E27FC236}">
                <a16:creationId xmlns:a16="http://schemas.microsoft.com/office/drawing/2014/main" id="{E2089096-D818-6E71-7C12-FA16FF380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588383" y="1336228"/>
            <a:ext cx="2873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angle 3">
            <a:hlinkClick r:id="rId4" action="ppaction://hlinksldjump"/>
            <a:extLst>
              <a:ext uri="{FF2B5EF4-FFF2-40B4-BE49-F238E27FC236}">
                <a16:creationId xmlns:a16="http://schemas.microsoft.com/office/drawing/2014/main" id="{C4440103-14EA-0AA8-3D72-E7501500B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3648" y="1402109"/>
            <a:ext cx="9819655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Bilan d’AS 2021-22 : </a:t>
            </a:r>
            <a:r>
              <a:rPr lang="fr-FR" sz="2000" dirty="0">
                <a:solidFill>
                  <a:srgbClr val="003366"/>
                </a:solidFill>
                <a:latin typeface="Arial" charset="0"/>
              </a:rPr>
              <a:t>accès par menu de gauche – Structure – Vie des AS</a:t>
            </a:r>
            <a:endParaRPr lang="fr-FR" sz="2400" b="1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12" name="Rectangle 3">
            <a:hlinkClick r:id="rId4" action="ppaction://hlinksldjump"/>
            <a:extLst>
              <a:ext uri="{FF2B5EF4-FFF2-40B4-BE49-F238E27FC236}">
                <a16:creationId xmlns:a16="http://schemas.microsoft.com/office/drawing/2014/main" id="{59326D8C-B35E-32D0-766F-9822066BFE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913" y="2494093"/>
            <a:ext cx="9819655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Affiliation 2022-23 : </a:t>
            </a:r>
            <a:r>
              <a:rPr lang="fr-FR" sz="2000" dirty="0">
                <a:solidFill>
                  <a:srgbClr val="003366"/>
                </a:solidFill>
                <a:latin typeface="Arial" charset="0"/>
              </a:rPr>
              <a:t>menu à droite M’affilier, </a:t>
            </a:r>
            <a:r>
              <a:rPr lang="fr-FR" sz="2000" dirty="0" err="1">
                <a:solidFill>
                  <a:srgbClr val="003366"/>
                </a:solidFill>
                <a:latin typeface="Arial" charset="0"/>
              </a:rPr>
              <a:t>cf</a:t>
            </a:r>
            <a:r>
              <a:rPr lang="fr-FR" sz="2000" dirty="0">
                <a:solidFill>
                  <a:srgbClr val="003366"/>
                </a:solidFill>
                <a:latin typeface="Arial" charset="0"/>
              </a:rPr>
              <a:t> Lettre circulaire Affiliation dans Documents téléchargeables à droite  </a:t>
            </a:r>
          </a:p>
        </p:txBody>
      </p:sp>
      <p:sp>
        <p:nvSpPr>
          <p:cNvPr id="16" name="Rectangle 3">
            <a:hlinkClick r:id="rId4" action="ppaction://hlinksldjump"/>
            <a:extLst>
              <a:ext uri="{FF2B5EF4-FFF2-40B4-BE49-F238E27FC236}">
                <a16:creationId xmlns:a16="http://schemas.microsoft.com/office/drawing/2014/main" id="{FB595943-1C14-478F-C3D8-F4B40F6B1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911" y="3277457"/>
            <a:ext cx="9819655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Création des Licences : </a:t>
            </a:r>
            <a:r>
              <a:rPr lang="fr-FR" sz="2000" dirty="0">
                <a:solidFill>
                  <a:srgbClr val="003366"/>
                </a:solidFill>
                <a:latin typeface="Arial" charset="0"/>
              </a:rPr>
              <a:t>menu de gauche – Licences – Saisie de licences </a:t>
            </a:r>
            <a:endParaRPr lang="fr-FR" sz="2400" b="1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20" name="Rectangle 3">
            <a:hlinkClick r:id="rId4" action="ppaction://hlinksldjump"/>
            <a:extLst>
              <a:ext uri="{FF2B5EF4-FFF2-40B4-BE49-F238E27FC236}">
                <a16:creationId xmlns:a16="http://schemas.microsoft.com/office/drawing/2014/main" id="{213EBACC-20D5-E715-8A1A-DCD2C3E30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912" y="1970218"/>
            <a:ext cx="9819655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Mise à jour AS 2022-23 : </a:t>
            </a:r>
            <a:r>
              <a:rPr lang="fr-FR" sz="2000" dirty="0">
                <a:solidFill>
                  <a:srgbClr val="003366"/>
                </a:solidFill>
                <a:latin typeface="Arial" charset="0"/>
              </a:rPr>
              <a:t>menu à droite Ma structure</a:t>
            </a:r>
            <a:endParaRPr lang="fr-FR" sz="2400" b="1" dirty="0">
              <a:solidFill>
                <a:srgbClr val="003366"/>
              </a:solidFill>
              <a:latin typeface="Arial" charset="0"/>
            </a:endParaRPr>
          </a:p>
        </p:txBody>
      </p:sp>
      <p:pic>
        <p:nvPicPr>
          <p:cNvPr id="24" name="Picture 9">
            <a:extLst>
              <a:ext uri="{FF2B5EF4-FFF2-40B4-BE49-F238E27FC236}">
                <a16:creationId xmlns:a16="http://schemas.microsoft.com/office/drawing/2014/main" id="{A7028015-DE3E-A6D9-5D8B-8D7D47E87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589086" y="3919453"/>
            <a:ext cx="270656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9">
            <a:extLst>
              <a:ext uri="{FF2B5EF4-FFF2-40B4-BE49-F238E27FC236}">
                <a16:creationId xmlns:a16="http://schemas.microsoft.com/office/drawing/2014/main" id="{A4009F73-694C-61E6-844E-BEC84ED05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565498" y="4539311"/>
            <a:ext cx="3016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ctangle 3">
            <a:hlinkClick r:id="rId4" action="ppaction://hlinksldjump"/>
            <a:extLst>
              <a:ext uri="{FF2B5EF4-FFF2-40B4-BE49-F238E27FC236}">
                <a16:creationId xmlns:a16="http://schemas.microsoft.com/office/drawing/2014/main" id="{C5914C37-DCFD-228E-B0AF-C8BC4129F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3648" y="5363579"/>
            <a:ext cx="10342156" cy="81441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Jeunes Officiels validation : </a:t>
            </a:r>
            <a:r>
              <a:rPr lang="fr-FR" sz="2000" dirty="0">
                <a:solidFill>
                  <a:srgbClr val="003366"/>
                </a:solidFill>
                <a:latin typeface="Arial" charset="0"/>
              </a:rPr>
              <a:t>menu de droite – Mes jeunes officiels - Certification</a:t>
            </a:r>
            <a:endParaRPr lang="fr-FR" sz="2400" dirty="0">
              <a:solidFill>
                <a:srgbClr val="00336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028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BBA0785-8F2B-BAE4-BBC2-A949639270B5}"/>
              </a:ext>
            </a:extLst>
          </p:cNvPr>
          <p:cNvGrpSpPr/>
          <p:nvPr/>
        </p:nvGrpSpPr>
        <p:grpSpPr>
          <a:xfrm>
            <a:off x="141972" y="6004829"/>
            <a:ext cx="648000" cy="648000"/>
            <a:chOff x="124287" y="6004829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FDA993F1-4BA3-AD37-F64E-D50B25971073}"/>
                </a:ext>
              </a:extLst>
            </p:cNvPr>
            <p:cNvSpPr/>
            <p:nvPr/>
          </p:nvSpPr>
          <p:spPr>
            <a:xfrm>
              <a:off x="124287" y="6004829"/>
              <a:ext cx="648000" cy="648000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598B939-885C-FAA9-A4DE-B939DAFDBA38}"/>
                </a:ext>
              </a:extLst>
            </p:cNvPr>
            <p:cNvSpPr txBox="1"/>
            <p:nvPr/>
          </p:nvSpPr>
          <p:spPr>
            <a:xfrm>
              <a:off x="124287" y="6067219"/>
              <a:ext cx="6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2800" dirty="0">
                  <a:solidFill>
                    <a:prstClr val="white"/>
                  </a:solidFill>
                  <a:latin typeface="Gotham Ultra" pitchFamily="50" charset="0"/>
                </a:rPr>
                <a:t>3</a:t>
              </a:r>
              <a:endPara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Ultra" pitchFamily="50" charset="0"/>
                <a:ea typeface="+mn-ea"/>
                <a:cs typeface="+mn-cs"/>
              </a:endParaRPr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1085E631-5F69-9144-8EAA-A45D1A9AB911}"/>
              </a:ext>
            </a:extLst>
          </p:cNvPr>
          <p:cNvSpPr txBox="1"/>
          <p:nvPr/>
        </p:nvSpPr>
        <p:spPr>
          <a:xfrm>
            <a:off x="2080710" y="6277418"/>
            <a:ext cx="8552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Gotham Black" pitchFamily="2" charset="77"/>
              </a:rPr>
              <a:t>AG DE RENTREE UNSS </a:t>
            </a:r>
            <a:r>
              <a:rPr lang="fr-FR" altLang="fr-FR" sz="2000" b="1" dirty="0">
                <a:solidFill>
                  <a:schemeClr val="bg1"/>
                </a:solidFill>
              </a:rPr>
              <a:t>District Saint-Omer</a:t>
            </a:r>
          </a:p>
          <a:p>
            <a:endParaRPr lang="fr-FR" sz="2000" b="1" dirty="0">
              <a:solidFill>
                <a:schemeClr val="bg1"/>
              </a:solidFill>
              <a:latin typeface="Gotham Black" pitchFamily="2" charset="77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635415" y="87020"/>
            <a:ext cx="8187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u="sng" dirty="0">
                <a:solidFill>
                  <a:schemeClr val="accent5">
                    <a:lumMod val="50000"/>
                  </a:schemeClr>
                </a:solidFill>
              </a:rPr>
              <a:t>ESPACE PRO OPUSS </a:t>
            </a:r>
          </a:p>
        </p:txBody>
      </p:sp>
      <p:pic>
        <p:nvPicPr>
          <p:cNvPr id="2050" name="images1"/>
          <p:cNvPicPr>
            <a:picLocks noChangeAspect="1" noChangeArrowheads="1"/>
          </p:cNvPicPr>
          <p:nvPr/>
        </p:nvPicPr>
        <p:blipFill>
          <a:blip r:embed="rId3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2" y="114606"/>
            <a:ext cx="1110279" cy="13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6">
            <a:extLst>
              <a:ext uri="{FF2B5EF4-FFF2-40B4-BE49-F238E27FC236}">
                <a16:creationId xmlns:a16="http://schemas.microsoft.com/office/drawing/2014/main" id="{7E7C0BC3-0580-C5A3-6237-6A532F7EE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813" y="3670300"/>
            <a:ext cx="640397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ClrTx/>
              <a:buSzTx/>
              <a:buFontTx/>
              <a:buNone/>
            </a:pPr>
            <a:endParaRPr lang="fr-FR" altLang="fr-FR">
              <a:solidFill>
                <a:srgbClr val="003366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654BC128-3C6E-A340-DF46-E2E3FA984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3891" y="769506"/>
            <a:ext cx="3305897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13" name="Rectangle 3">
            <a:hlinkClick r:id="rId4" action="ppaction://hlinksldjump"/>
            <a:extLst>
              <a:ext uri="{FF2B5EF4-FFF2-40B4-BE49-F238E27FC236}">
                <a16:creationId xmlns:a16="http://schemas.microsoft.com/office/drawing/2014/main" id="{20FAFBB3-977E-AE43-E59C-C944DEDBB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3165" y="794906"/>
            <a:ext cx="4703420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latin typeface="Arial Black" panose="020B0A04020102020204" pitchFamily="34" charset="0"/>
              </a:rPr>
              <a:t>https://www.unss.org/</a:t>
            </a:r>
          </a:p>
        </p:txBody>
      </p:sp>
      <p:pic>
        <p:nvPicPr>
          <p:cNvPr id="17" name="Picture 9">
            <a:extLst>
              <a:ext uri="{FF2B5EF4-FFF2-40B4-BE49-F238E27FC236}">
                <a16:creationId xmlns:a16="http://schemas.microsoft.com/office/drawing/2014/main" id="{7E3EE136-FE35-3762-C4EC-04A3FF1FB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956" y="227012"/>
            <a:ext cx="1573212" cy="1258888"/>
          </a:xfrm>
          <a:prstGeom prst="rect">
            <a:avLst/>
          </a:prstGeom>
          <a:noFill/>
          <a:ln w="38100">
            <a:solidFill>
              <a:srgbClr val="83D3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ZoneTexte 2">
            <a:extLst>
              <a:ext uri="{FF2B5EF4-FFF2-40B4-BE49-F238E27FC236}">
                <a16:creationId xmlns:a16="http://schemas.microsoft.com/office/drawing/2014/main" id="{9B6B4062-ABCA-2EDC-1A0F-A2F850E15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1158" y="1485900"/>
            <a:ext cx="199880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b="1" dirty="0">
                <a:solidFill>
                  <a:schemeClr val="accent5">
                    <a:lumMod val="75000"/>
                  </a:schemeClr>
                </a:solidFill>
              </a:rPr>
              <a:t>District Saint-Omer</a:t>
            </a:r>
          </a:p>
        </p:txBody>
      </p:sp>
      <p:pic>
        <p:nvPicPr>
          <p:cNvPr id="35" name="Picture 9">
            <a:extLst>
              <a:ext uri="{FF2B5EF4-FFF2-40B4-BE49-F238E27FC236}">
                <a16:creationId xmlns:a16="http://schemas.microsoft.com/office/drawing/2014/main" id="{E2089096-D818-6E71-7C12-FA16FF380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601590" y="1402109"/>
            <a:ext cx="2873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angle 3">
            <a:hlinkClick r:id="rId4" action="ppaction://hlinksldjump"/>
            <a:extLst>
              <a:ext uri="{FF2B5EF4-FFF2-40B4-BE49-F238E27FC236}">
                <a16:creationId xmlns:a16="http://schemas.microsoft.com/office/drawing/2014/main" id="{C4440103-14EA-0AA8-3D72-E7501500B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3648" y="1402109"/>
            <a:ext cx="9819655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Compte LOL Licence On Line : </a:t>
            </a:r>
            <a:r>
              <a:rPr lang="fr-FR" sz="2000" dirty="0">
                <a:solidFill>
                  <a:srgbClr val="003366"/>
                </a:solidFill>
                <a:latin typeface="Arial" charset="0"/>
              </a:rPr>
              <a:t>Espace licencié</a:t>
            </a:r>
            <a:endParaRPr lang="fr-FR" sz="2400" b="1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3A0C027A-6D01-43E9-4AD9-BA03C5D38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3157" y="1939987"/>
            <a:ext cx="9410537" cy="145737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1">
                    <a:lumMod val="50000"/>
                  </a:schemeClr>
                </a:solidFill>
              </a:rPr>
              <a:t>Tuto pour les espaces élèves (Compte LOL) et A.S sur OPUSS  </a:t>
            </a:r>
            <a:endParaRPr lang="fr-FR" sz="2800" dirty="0">
              <a:solidFill>
                <a:schemeClr val="accent1">
                  <a:lumMod val="50000"/>
                </a:schemeClr>
              </a:solidFill>
              <a:sym typeface="Wingdings" pitchFamily="2" charset="2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800" dirty="0">
                <a:sym typeface="Wingdings" pitchFamily="2" charset="2"/>
              </a:rPr>
              <a:t> </a:t>
            </a:r>
            <a:r>
              <a:rPr lang="fr-FR" sz="2800" dirty="0">
                <a:hlinkClick r:id="rId6"/>
              </a:rPr>
              <a:t>https://opuss.unss.org/article/73929</a:t>
            </a:r>
            <a:r>
              <a:rPr lang="fr-FR" dirty="0"/>
              <a:t>				</a:t>
            </a:r>
          </a:p>
        </p:txBody>
      </p:sp>
      <p:pic>
        <p:nvPicPr>
          <p:cNvPr id="22" name="Picture 9">
            <a:extLst>
              <a:ext uri="{FF2B5EF4-FFF2-40B4-BE49-F238E27FC236}">
                <a16:creationId xmlns:a16="http://schemas.microsoft.com/office/drawing/2014/main" id="{430D5842-9A37-0DA5-7C7E-B69A00F2A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646302" y="3670300"/>
            <a:ext cx="2873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tangle 3">
            <a:hlinkClick r:id="rId4" action="ppaction://hlinksldjump"/>
            <a:extLst>
              <a:ext uri="{FF2B5EF4-FFF2-40B4-BE49-F238E27FC236}">
                <a16:creationId xmlns:a16="http://schemas.microsoft.com/office/drawing/2014/main" id="{40147487-BA01-D605-AC72-280916F1C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597" y="3756361"/>
            <a:ext cx="9819655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Projet d’AS 2022-23 :</a:t>
            </a:r>
            <a:endParaRPr lang="fr-FR" sz="2400" b="1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29" name="Espace réservé du contenu 2">
            <a:extLst>
              <a:ext uri="{FF2B5EF4-FFF2-40B4-BE49-F238E27FC236}">
                <a16:creationId xmlns:a16="http://schemas.microsoft.com/office/drawing/2014/main" id="{1C9409C7-81D3-75E9-1373-23613B8106DB}"/>
              </a:ext>
            </a:extLst>
          </p:cNvPr>
          <p:cNvSpPr txBox="1">
            <a:spLocks/>
          </p:cNvSpPr>
          <p:nvPr/>
        </p:nvSpPr>
        <p:spPr>
          <a:xfrm>
            <a:off x="4144487" y="3811660"/>
            <a:ext cx="9410537" cy="1139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800" dirty="0"/>
              <a:t>Format type à télécharger sur OPUSS via ce lien: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800" dirty="0"/>
              <a:t> </a:t>
            </a:r>
            <a:r>
              <a:rPr lang="fr-FR" sz="2800" dirty="0">
                <a:hlinkClick r:id="rId7"/>
              </a:rPr>
              <a:t>https://opuss.unss.org/article/73898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867261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BBA0785-8F2B-BAE4-BBC2-A949639270B5}"/>
              </a:ext>
            </a:extLst>
          </p:cNvPr>
          <p:cNvGrpSpPr/>
          <p:nvPr/>
        </p:nvGrpSpPr>
        <p:grpSpPr>
          <a:xfrm>
            <a:off x="141972" y="6004829"/>
            <a:ext cx="648000" cy="648000"/>
            <a:chOff x="124287" y="6004829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FDA993F1-4BA3-AD37-F64E-D50B25971073}"/>
                </a:ext>
              </a:extLst>
            </p:cNvPr>
            <p:cNvSpPr/>
            <p:nvPr/>
          </p:nvSpPr>
          <p:spPr>
            <a:xfrm>
              <a:off x="124287" y="6004829"/>
              <a:ext cx="648000" cy="648000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598B939-885C-FAA9-A4DE-B939DAFDBA38}"/>
                </a:ext>
              </a:extLst>
            </p:cNvPr>
            <p:cNvSpPr txBox="1"/>
            <p:nvPr/>
          </p:nvSpPr>
          <p:spPr>
            <a:xfrm>
              <a:off x="124287" y="6067219"/>
              <a:ext cx="6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otham Ultra" pitchFamily="50" charset="0"/>
                  <a:ea typeface="+mn-ea"/>
                  <a:cs typeface="+mn-cs"/>
                </a:rPr>
                <a:t>4</a:t>
              </a:r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1085E631-5F69-9144-8EAA-A45D1A9AB911}"/>
              </a:ext>
            </a:extLst>
          </p:cNvPr>
          <p:cNvSpPr txBox="1"/>
          <p:nvPr/>
        </p:nvSpPr>
        <p:spPr>
          <a:xfrm>
            <a:off x="2080710" y="6277418"/>
            <a:ext cx="8552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Gotham Black" pitchFamily="2" charset="77"/>
              </a:rPr>
              <a:t>AG DE RENTREE UNSS </a:t>
            </a:r>
            <a:r>
              <a:rPr lang="fr-FR" altLang="fr-FR" sz="2000" b="1" dirty="0">
                <a:solidFill>
                  <a:schemeClr val="bg1"/>
                </a:solidFill>
              </a:rPr>
              <a:t>District Saint-Omer</a:t>
            </a:r>
          </a:p>
          <a:p>
            <a:endParaRPr lang="fr-FR" sz="2000" b="1" dirty="0">
              <a:solidFill>
                <a:schemeClr val="bg1"/>
              </a:solidFill>
              <a:latin typeface="Gotham Black" pitchFamily="2" charset="77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635415" y="87020"/>
            <a:ext cx="8187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u="sng" dirty="0">
                <a:solidFill>
                  <a:schemeClr val="accent5">
                    <a:lumMod val="50000"/>
                  </a:schemeClr>
                </a:solidFill>
              </a:rPr>
              <a:t>ESPACE PRO OPUSS </a:t>
            </a:r>
          </a:p>
        </p:txBody>
      </p:sp>
      <p:pic>
        <p:nvPicPr>
          <p:cNvPr id="2050" name="images1"/>
          <p:cNvPicPr>
            <a:picLocks noChangeAspect="1" noChangeArrowheads="1"/>
          </p:cNvPicPr>
          <p:nvPr/>
        </p:nvPicPr>
        <p:blipFill>
          <a:blip r:embed="rId3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2" y="114606"/>
            <a:ext cx="1110279" cy="13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6">
            <a:extLst>
              <a:ext uri="{FF2B5EF4-FFF2-40B4-BE49-F238E27FC236}">
                <a16:creationId xmlns:a16="http://schemas.microsoft.com/office/drawing/2014/main" id="{7E7C0BC3-0580-C5A3-6237-6A532F7EE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813" y="3670300"/>
            <a:ext cx="640397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ClrTx/>
              <a:buSzTx/>
              <a:buFontTx/>
              <a:buNone/>
            </a:pPr>
            <a:endParaRPr lang="fr-FR" altLang="fr-FR">
              <a:solidFill>
                <a:srgbClr val="003366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654BC128-3C6E-A340-DF46-E2E3FA984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3891" y="769506"/>
            <a:ext cx="3305897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13" name="Rectangle 3">
            <a:hlinkClick r:id="rId4" action="ppaction://hlinksldjump"/>
            <a:extLst>
              <a:ext uri="{FF2B5EF4-FFF2-40B4-BE49-F238E27FC236}">
                <a16:creationId xmlns:a16="http://schemas.microsoft.com/office/drawing/2014/main" id="{20FAFBB3-977E-AE43-E59C-C944DEDBB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3165" y="794906"/>
            <a:ext cx="4703420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latin typeface="Arial Black" panose="020B0A04020102020204" pitchFamily="34" charset="0"/>
              </a:rPr>
              <a:t>https://www.unss.org/</a:t>
            </a:r>
          </a:p>
        </p:txBody>
      </p:sp>
      <p:pic>
        <p:nvPicPr>
          <p:cNvPr id="17" name="Picture 9">
            <a:extLst>
              <a:ext uri="{FF2B5EF4-FFF2-40B4-BE49-F238E27FC236}">
                <a16:creationId xmlns:a16="http://schemas.microsoft.com/office/drawing/2014/main" id="{7E3EE136-FE35-3762-C4EC-04A3FF1FB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956" y="227012"/>
            <a:ext cx="1573212" cy="1258888"/>
          </a:xfrm>
          <a:prstGeom prst="rect">
            <a:avLst/>
          </a:prstGeom>
          <a:noFill/>
          <a:ln w="38100">
            <a:solidFill>
              <a:srgbClr val="83D3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ZoneTexte 2">
            <a:extLst>
              <a:ext uri="{FF2B5EF4-FFF2-40B4-BE49-F238E27FC236}">
                <a16:creationId xmlns:a16="http://schemas.microsoft.com/office/drawing/2014/main" id="{9B6B4062-ABCA-2EDC-1A0F-A2F850E15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1158" y="1485900"/>
            <a:ext cx="199880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b="1" dirty="0">
                <a:solidFill>
                  <a:schemeClr val="accent5">
                    <a:lumMod val="75000"/>
                  </a:schemeClr>
                </a:solidFill>
              </a:rPr>
              <a:t>District Saint-Omer</a:t>
            </a:r>
          </a:p>
        </p:txBody>
      </p:sp>
      <p:pic>
        <p:nvPicPr>
          <p:cNvPr id="35" name="Picture 9">
            <a:extLst>
              <a:ext uri="{FF2B5EF4-FFF2-40B4-BE49-F238E27FC236}">
                <a16:creationId xmlns:a16="http://schemas.microsoft.com/office/drawing/2014/main" id="{E2089096-D818-6E71-7C12-FA16FF380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601590" y="1402109"/>
            <a:ext cx="2873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angle 3">
            <a:hlinkClick r:id="rId4" action="ppaction://hlinksldjump"/>
            <a:extLst>
              <a:ext uri="{FF2B5EF4-FFF2-40B4-BE49-F238E27FC236}">
                <a16:creationId xmlns:a16="http://schemas.microsoft.com/office/drawing/2014/main" id="{C4440103-14EA-0AA8-3D72-E7501500B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3648" y="1402109"/>
            <a:ext cx="9819655" cy="609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/>
          <a:p>
            <a:pPr eaLnBrk="1" hangingPunct="1">
              <a:spcBef>
                <a:spcPts val="700"/>
              </a:spcBef>
              <a:buClr>
                <a:srgbClr val="003366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fr-FR" sz="24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Projet d’AS 2022-23 :</a:t>
            </a:r>
            <a:endParaRPr lang="fr-FR" sz="2400" b="1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18" name="Espace réservé du contenu 2">
            <a:extLst>
              <a:ext uri="{FF2B5EF4-FFF2-40B4-BE49-F238E27FC236}">
                <a16:creationId xmlns:a16="http://schemas.microsoft.com/office/drawing/2014/main" id="{8AB8282E-447C-820E-605E-77A5C102B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6170" y="1796189"/>
            <a:ext cx="8339659" cy="47942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850" dirty="0">
                <a:solidFill>
                  <a:schemeClr val="accent1">
                    <a:lumMod val="50000"/>
                  </a:schemeClr>
                </a:solidFill>
              </a:rPr>
              <a:t>Le document est à remplir et 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850" dirty="0">
                <a:solidFill>
                  <a:schemeClr val="accent1">
                    <a:lumMod val="50000"/>
                  </a:schemeClr>
                </a:solidFill>
              </a:rPr>
              <a:t> A) à communiquer </a:t>
            </a:r>
            <a:r>
              <a:rPr lang="fr-FR" sz="2850" b="1" dirty="0">
                <a:solidFill>
                  <a:schemeClr val="accent1">
                    <a:lumMod val="50000"/>
                  </a:schemeClr>
                </a:solidFill>
              </a:rPr>
              <a:t>au CDD </a:t>
            </a:r>
            <a:r>
              <a:rPr lang="fr-FR" sz="2850" dirty="0">
                <a:solidFill>
                  <a:schemeClr val="accent1">
                    <a:lumMod val="50000"/>
                  </a:schemeClr>
                </a:solidFill>
              </a:rPr>
              <a:t>pour le 1</a:t>
            </a:r>
            <a:r>
              <a:rPr lang="fr-FR" sz="2850" baseline="30000" dirty="0">
                <a:solidFill>
                  <a:schemeClr val="accent1">
                    <a:lumMod val="50000"/>
                  </a:schemeClr>
                </a:solidFill>
              </a:rPr>
              <a:t>er</a:t>
            </a:r>
            <a:r>
              <a:rPr lang="fr-FR" sz="2850" dirty="0">
                <a:solidFill>
                  <a:schemeClr val="accent1">
                    <a:lumMod val="50000"/>
                  </a:schemeClr>
                </a:solidFill>
              </a:rPr>
              <a:t> octobre 2022.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850" dirty="0">
                <a:solidFill>
                  <a:schemeClr val="accent1">
                    <a:lumMod val="50000"/>
                  </a:schemeClr>
                </a:solidFill>
              </a:rPr>
              <a:t> B) à déposer </a:t>
            </a:r>
            <a:r>
              <a:rPr lang="fr-FR" sz="2850" b="1" dirty="0">
                <a:solidFill>
                  <a:schemeClr val="accent1">
                    <a:lumMod val="50000"/>
                  </a:schemeClr>
                </a:solidFill>
              </a:rPr>
              <a:t>sur EDULINE 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250" dirty="0">
                <a:solidFill>
                  <a:schemeClr val="accent1">
                    <a:lumMod val="50000"/>
                  </a:schemeClr>
                </a:solidFill>
              </a:rPr>
              <a:t>1- Se connecter à </a:t>
            </a:r>
            <a:r>
              <a:rPr lang="fr-FR" sz="2250" dirty="0" err="1">
                <a:solidFill>
                  <a:schemeClr val="accent1">
                    <a:lumMod val="50000"/>
                  </a:schemeClr>
                </a:solidFill>
              </a:rPr>
              <a:t>Eduline</a:t>
            </a:r>
            <a:endParaRPr lang="fr-FR" sz="2250" dirty="0">
              <a:solidFill>
                <a:schemeClr val="accent1">
                  <a:lumMod val="50000"/>
                </a:schemeClr>
              </a:solidFill>
            </a:endParaRP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250" dirty="0">
                <a:solidFill>
                  <a:schemeClr val="accent1">
                    <a:lumMod val="50000"/>
                  </a:schemeClr>
                </a:solidFill>
              </a:rPr>
              <a:t>2- Aller sur Applications en haut à gauche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250" dirty="0">
                <a:solidFill>
                  <a:schemeClr val="accent1">
                    <a:lumMod val="50000"/>
                  </a:schemeClr>
                </a:solidFill>
              </a:rPr>
              <a:t>3- Cliquer sur Ressources documentaires 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250" dirty="0">
                <a:solidFill>
                  <a:schemeClr val="accent1">
                    <a:lumMod val="50000"/>
                  </a:schemeClr>
                </a:solidFill>
              </a:rPr>
              <a:t>4- Cliquer sur </a:t>
            </a:r>
            <a:r>
              <a:rPr lang="fr-FR" sz="2250" dirty="0" err="1">
                <a:solidFill>
                  <a:schemeClr val="accent1">
                    <a:lumMod val="50000"/>
                  </a:schemeClr>
                </a:solidFill>
              </a:rPr>
              <a:t>GEDeon</a:t>
            </a:r>
            <a:r>
              <a:rPr lang="fr-FR" sz="2250" dirty="0">
                <a:solidFill>
                  <a:schemeClr val="accent1">
                    <a:lumMod val="50000"/>
                  </a:schemeClr>
                </a:solidFill>
              </a:rPr>
              <a:t> - Environnement NUXEO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250" dirty="0">
                <a:solidFill>
                  <a:schemeClr val="accent1">
                    <a:lumMod val="50000"/>
                  </a:schemeClr>
                </a:solidFill>
              </a:rPr>
              <a:t>5- Cliquer sur établissements du 2nd degré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250" dirty="0">
                <a:solidFill>
                  <a:schemeClr val="accent1">
                    <a:lumMod val="50000"/>
                  </a:schemeClr>
                </a:solidFill>
              </a:rPr>
              <a:t>6- Cliquer sur son propre établissement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250" dirty="0">
                <a:solidFill>
                  <a:schemeClr val="accent1">
                    <a:lumMod val="50000"/>
                  </a:schemeClr>
                </a:solidFill>
              </a:rPr>
              <a:t>7- Cliquer sur Discipline - Organisation EPS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250" dirty="0">
                <a:solidFill>
                  <a:schemeClr val="accent1">
                    <a:lumMod val="50000"/>
                  </a:schemeClr>
                </a:solidFill>
              </a:rPr>
              <a:t>8- Cliquer sur Projet AS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2250" dirty="0">
                <a:solidFill>
                  <a:schemeClr val="accent1">
                    <a:lumMod val="50000"/>
                  </a:schemeClr>
                </a:solidFill>
              </a:rPr>
              <a:t>9- Déposer son document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dirty="0"/>
              <a:t> 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2713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BBA0785-8F2B-BAE4-BBC2-A949639270B5}"/>
              </a:ext>
            </a:extLst>
          </p:cNvPr>
          <p:cNvGrpSpPr/>
          <p:nvPr/>
        </p:nvGrpSpPr>
        <p:grpSpPr>
          <a:xfrm>
            <a:off x="141972" y="6004829"/>
            <a:ext cx="648000" cy="648000"/>
            <a:chOff x="124287" y="6004829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FDA993F1-4BA3-AD37-F64E-D50B25971073}"/>
                </a:ext>
              </a:extLst>
            </p:cNvPr>
            <p:cNvSpPr/>
            <p:nvPr/>
          </p:nvSpPr>
          <p:spPr>
            <a:xfrm>
              <a:off x="124287" y="6004829"/>
              <a:ext cx="648000" cy="648000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598B939-885C-FAA9-A4DE-B939DAFDBA38}"/>
                </a:ext>
              </a:extLst>
            </p:cNvPr>
            <p:cNvSpPr txBox="1"/>
            <p:nvPr/>
          </p:nvSpPr>
          <p:spPr>
            <a:xfrm>
              <a:off x="124287" y="6067219"/>
              <a:ext cx="6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otham Ultra" pitchFamily="50" charset="0"/>
                  <a:ea typeface="+mn-ea"/>
                  <a:cs typeface="+mn-cs"/>
                </a:rPr>
                <a:t>5</a:t>
              </a:r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1085E631-5F69-9144-8EAA-A45D1A9AB911}"/>
              </a:ext>
            </a:extLst>
          </p:cNvPr>
          <p:cNvSpPr txBox="1"/>
          <p:nvPr/>
        </p:nvSpPr>
        <p:spPr>
          <a:xfrm>
            <a:off x="2080710" y="6277418"/>
            <a:ext cx="8552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Gotham Black" pitchFamily="2" charset="77"/>
              </a:rPr>
              <a:t>AG DE RENTREE UNSS </a:t>
            </a:r>
            <a:r>
              <a:rPr lang="fr-FR" altLang="fr-FR" sz="2000" b="1" dirty="0">
                <a:solidFill>
                  <a:schemeClr val="bg1"/>
                </a:solidFill>
              </a:rPr>
              <a:t>District Saint-Omer</a:t>
            </a:r>
          </a:p>
          <a:p>
            <a:endParaRPr lang="fr-FR" sz="2000" b="1" dirty="0">
              <a:solidFill>
                <a:schemeClr val="bg1"/>
              </a:solidFill>
              <a:latin typeface="Gotham Black" pitchFamily="2" charset="77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635415" y="87020"/>
            <a:ext cx="8187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u="sng" dirty="0">
                <a:solidFill>
                  <a:schemeClr val="accent5">
                    <a:lumMod val="50000"/>
                  </a:schemeClr>
                </a:solidFill>
              </a:rPr>
              <a:t>FINANCES</a:t>
            </a:r>
          </a:p>
        </p:txBody>
      </p:sp>
      <p:pic>
        <p:nvPicPr>
          <p:cNvPr id="2050" name="images1"/>
          <p:cNvPicPr>
            <a:picLocks noChangeAspect="1" noChangeArrowheads="1"/>
          </p:cNvPicPr>
          <p:nvPr/>
        </p:nvPicPr>
        <p:blipFill>
          <a:blip r:embed="rId3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2" y="114606"/>
            <a:ext cx="1110279" cy="13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6">
            <a:extLst>
              <a:ext uri="{FF2B5EF4-FFF2-40B4-BE49-F238E27FC236}">
                <a16:creationId xmlns:a16="http://schemas.microsoft.com/office/drawing/2014/main" id="{7E7C0BC3-0580-C5A3-6237-6A532F7EE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813" y="3670300"/>
            <a:ext cx="640397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38138" indent="-338138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ClrTx/>
              <a:buSzTx/>
              <a:buFontTx/>
              <a:buNone/>
            </a:pPr>
            <a:endParaRPr lang="fr-FR" altLang="fr-FR">
              <a:solidFill>
                <a:srgbClr val="003366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à coins arrondis 12">
            <a:extLst>
              <a:ext uri="{FF2B5EF4-FFF2-40B4-BE49-F238E27FC236}">
                <a16:creationId xmlns:a16="http://schemas.microsoft.com/office/drawing/2014/main" id="{654BC128-3C6E-A340-DF46-E2E3FA984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3891" y="769506"/>
            <a:ext cx="3305897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pic>
        <p:nvPicPr>
          <p:cNvPr id="17" name="Picture 9">
            <a:extLst>
              <a:ext uri="{FF2B5EF4-FFF2-40B4-BE49-F238E27FC236}">
                <a16:creationId xmlns:a16="http://schemas.microsoft.com/office/drawing/2014/main" id="{7E3EE136-FE35-3762-C4EC-04A3FF1FB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956" y="227012"/>
            <a:ext cx="1573212" cy="1258888"/>
          </a:xfrm>
          <a:prstGeom prst="rect">
            <a:avLst/>
          </a:prstGeom>
          <a:noFill/>
          <a:ln w="38100">
            <a:solidFill>
              <a:srgbClr val="83D3F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ZoneTexte 2">
            <a:extLst>
              <a:ext uri="{FF2B5EF4-FFF2-40B4-BE49-F238E27FC236}">
                <a16:creationId xmlns:a16="http://schemas.microsoft.com/office/drawing/2014/main" id="{9B6B4062-ABCA-2EDC-1A0F-A2F850E15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1158" y="1485900"/>
            <a:ext cx="199880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fr-FR" altLang="fr-FR" b="1" dirty="0">
                <a:solidFill>
                  <a:schemeClr val="accent5">
                    <a:lumMod val="75000"/>
                  </a:schemeClr>
                </a:solidFill>
              </a:rPr>
              <a:t>District Saint-Omer</a:t>
            </a:r>
          </a:p>
        </p:txBody>
      </p:sp>
      <p:pic>
        <p:nvPicPr>
          <p:cNvPr id="35" name="Picture 9">
            <a:extLst>
              <a:ext uri="{FF2B5EF4-FFF2-40B4-BE49-F238E27FC236}">
                <a16:creationId xmlns:a16="http://schemas.microsoft.com/office/drawing/2014/main" id="{E2089096-D818-6E71-7C12-FA16FF380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1852347" y="1022772"/>
            <a:ext cx="2873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2">
            <a:extLst>
              <a:ext uri="{FF2B5EF4-FFF2-40B4-BE49-F238E27FC236}">
                <a16:creationId xmlns:a16="http://schemas.microsoft.com/office/drawing/2014/main" id="{50D16F50-4E0D-EA93-39C0-F628F240A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2280" y="1022772"/>
            <a:ext cx="7915275" cy="4751387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/>
          <a:lstStyle>
            <a:lvl1pPr marL="338138" indent="-338138"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800">
                <a:solidFill>
                  <a:srgbClr val="003366"/>
                </a:solidFill>
                <a:latin typeface="Arial" charset="0"/>
                <a:ea typeface="MS Gothic" pitchFamily="49" charset="-128"/>
              </a:defRPr>
            </a:lvl1pPr>
            <a:lvl2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>
                <a:solidFill>
                  <a:srgbClr val="003366"/>
                </a:solidFill>
                <a:latin typeface="Arial" charset="0"/>
                <a:ea typeface="MS Gothic" pitchFamily="49" charset="-128"/>
              </a:defRPr>
            </a:lvl2pPr>
            <a:lvl3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rgbClr val="003366"/>
                </a:solidFill>
                <a:latin typeface="Arial" charset="0"/>
                <a:ea typeface="MS Gothic" pitchFamily="49" charset="-128"/>
              </a:defRPr>
            </a:lvl3pPr>
            <a:lvl4pPr eaLnBrk="0" hangingPunct="0">
              <a:spcBef>
                <a:spcPts val="45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3366"/>
                </a:solidFill>
                <a:latin typeface="Arial" charset="0"/>
                <a:ea typeface="MS Gothic" pitchFamily="49" charset="-128"/>
              </a:defRPr>
            </a:lvl4pPr>
            <a:lvl5pPr eaLnBrk="0" hangingPunct="0">
              <a:spcBef>
                <a:spcPts val="45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3366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3366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3366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3366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3366"/>
                </a:solidFill>
                <a:latin typeface="Arial" charset="0"/>
                <a:ea typeface="MS Gothic" pitchFamily="49" charset="-128"/>
              </a:defRPr>
            </a:lvl9pPr>
          </a:lstStyle>
          <a:p>
            <a:pPr marL="0" indent="0" eaLnBrk="1" hangingPunct="1">
              <a:spcBef>
                <a:spcPts val="500"/>
              </a:spcBef>
              <a:buClr>
                <a:srgbClr val="003366"/>
              </a:buClr>
              <a:defRPr/>
            </a:pPr>
            <a:r>
              <a:rPr lang="fr-FR" altLang="fr-FR" sz="2400" b="1" dirty="0">
                <a:solidFill>
                  <a:schemeClr val="accent1">
                    <a:lumMod val="50000"/>
                  </a:schemeClr>
                </a:solidFill>
              </a:rPr>
              <a:t>Mémoires Lycées/LP</a:t>
            </a:r>
            <a:endParaRPr lang="fr-FR" altLang="fr-F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spcBef>
                <a:spcPts val="500"/>
              </a:spcBef>
              <a:buClr>
                <a:srgbClr val="003366"/>
              </a:buClr>
              <a:defRPr/>
            </a:pPr>
            <a:endParaRPr lang="fr-FR" altLang="fr-FR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spcBef>
                <a:spcPts val="500"/>
              </a:spcBef>
              <a:buClr>
                <a:srgbClr val="003366"/>
              </a:buClr>
              <a:defRPr/>
            </a:pPr>
            <a:r>
              <a:rPr lang="fr-FR" altLang="fr-FR" sz="2400" b="1" dirty="0">
                <a:solidFill>
                  <a:schemeClr val="accent1">
                    <a:lumMod val="50000"/>
                  </a:schemeClr>
                </a:solidFill>
              </a:rPr>
              <a:t>Déplacements de District et Départementaux</a:t>
            </a:r>
          </a:p>
          <a:p>
            <a:pPr marL="0" indent="0" eaLnBrk="1" hangingPunct="1">
              <a:spcBef>
                <a:spcPts val="500"/>
              </a:spcBef>
              <a:buClr>
                <a:srgbClr val="003366"/>
              </a:buClr>
              <a:defRPr/>
            </a:pPr>
            <a:r>
              <a:rPr lang="fr-FR" altLang="fr-FR" sz="2000" b="1" dirty="0">
                <a:solidFill>
                  <a:srgbClr val="00B0F0"/>
                </a:solidFill>
              </a:rPr>
              <a:t>100% pris en charge pour l’année 2022-2023 </a:t>
            </a:r>
            <a:r>
              <a:rPr lang="fr-FR" altLang="fr-FR" sz="2000" dirty="0">
                <a:solidFill>
                  <a:schemeClr val="accent1">
                    <a:lumMod val="50000"/>
                  </a:schemeClr>
                </a:solidFill>
              </a:rPr>
              <a:t>par SD UNSS</a:t>
            </a:r>
          </a:p>
          <a:p>
            <a:pPr marL="0" indent="0" eaLnBrk="1" hangingPunct="1">
              <a:spcBef>
                <a:spcPts val="500"/>
              </a:spcBef>
              <a:buClr>
                <a:srgbClr val="003366"/>
              </a:buClr>
              <a:defRPr/>
            </a:pPr>
            <a:endParaRPr lang="fr-FR" altLang="fr-FR" sz="1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spcBef>
                <a:spcPts val="500"/>
              </a:spcBef>
              <a:buClr>
                <a:srgbClr val="003366"/>
              </a:buClr>
              <a:defRPr/>
            </a:pPr>
            <a:r>
              <a:rPr lang="fr-FR" altLang="fr-FR" sz="2400" b="1" dirty="0">
                <a:solidFill>
                  <a:schemeClr val="accent1">
                    <a:lumMod val="50000"/>
                  </a:schemeClr>
                </a:solidFill>
              </a:rPr>
              <a:t>Déplacements Spécifiques Lycées (Challenges)</a:t>
            </a:r>
          </a:p>
          <a:p>
            <a:pPr marL="0" indent="0" eaLnBrk="1" hangingPunct="1">
              <a:spcBef>
                <a:spcPts val="500"/>
              </a:spcBef>
              <a:buClr>
                <a:srgbClr val="003366"/>
              </a:buClr>
              <a:defRPr/>
            </a:pPr>
            <a:r>
              <a:rPr lang="fr-FR" altLang="fr-FR" sz="2000" b="1" dirty="0">
                <a:solidFill>
                  <a:srgbClr val="00B0F0"/>
                </a:solidFill>
              </a:rPr>
              <a:t>100% pris en charge pour l’année 2022-2023 </a:t>
            </a:r>
            <a:r>
              <a:rPr lang="fr-FR" altLang="fr-FR" sz="2000" dirty="0">
                <a:solidFill>
                  <a:schemeClr val="accent1">
                    <a:lumMod val="50000"/>
                  </a:schemeClr>
                </a:solidFill>
              </a:rPr>
              <a:t>par SR UNSS</a:t>
            </a:r>
            <a:endParaRPr lang="fr-FR" altLang="fr-F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spcBef>
                <a:spcPts val="500"/>
              </a:spcBef>
              <a:buClr>
                <a:srgbClr val="003366"/>
              </a:buClr>
              <a:defRPr/>
            </a:pPr>
            <a:endParaRPr lang="fr-FR" altLang="fr-FR" sz="1200" b="1" dirty="0">
              <a:solidFill>
                <a:srgbClr val="00B0F0"/>
              </a:solidFill>
            </a:endParaRPr>
          </a:p>
          <a:p>
            <a:pPr marL="0" indent="0" eaLnBrk="1" hangingPunct="1">
              <a:spcBef>
                <a:spcPts val="500"/>
              </a:spcBef>
              <a:buClr>
                <a:srgbClr val="003366"/>
              </a:buClr>
              <a:defRPr/>
            </a:pPr>
            <a:r>
              <a:rPr lang="fr-FR" altLang="fr-FR" sz="2400" b="1" dirty="0">
                <a:solidFill>
                  <a:schemeClr val="accent1">
                    <a:lumMod val="50000"/>
                  </a:schemeClr>
                </a:solidFill>
              </a:rPr>
              <a:t>Fonds de solidarité </a:t>
            </a:r>
          </a:p>
          <a:p>
            <a:pPr marL="0" indent="0" eaLnBrk="1" hangingPunct="1">
              <a:spcBef>
                <a:spcPts val="500"/>
              </a:spcBef>
              <a:buClr>
                <a:srgbClr val="003366"/>
              </a:buClr>
              <a:defRPr/>
            </a:pPr>
            <a:endParaRPr lang="fr-FR" altLang="fr-FR" sz="105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spcBef>
                <a:spcPts val="500"/>
              </a:spcBef>
              <a:buClr>
                <a:srgbClr val="003366"/>
              </a:buClr>
              <a:defRPr/>
            </a:pPr>
            <a:r>
              <a:rPr lang="fr-FR" altLang="fr-FR" sz="2400" b="1" dirty="0">
                <a:solidFill>
                  <a:schemeClr val="accent1">
                    <a:lumMod val="50000"/>
                  </a:schemeClr>
                </a:solidFill>
              </a:rPr>
              <a:t>Dossiers AN</a:t>
            </a:r>
          </a:p>
          <a:p>
            <a:pPr marL="0" indent="0" eaLnBrk="1" hangingPunct="1">
              <a:spcBef>
                <a:spcPts val="500"/>
              </a:spcBef>
              <a:buClr>
                <a:srgbClr val="003366"/>
              </a:buClr>
              <a:defRPr/>
            </a:pPr>
            <a:endParaRPr lang="fr-FR" altLang="fr-F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spcBef>
                <a:spcPts val="500"/>
              </a:spcBef>
              <a:buClr>
                <a:srgbClr val="003366"/>
              </a:buClr>
              <a:defRPr/>
            </a:pPr>
            <a:r>
              <a:rPr lang="fr-FR" altLang="fr-FR" sz="2400" b="1" dirty="0">
                <a:solidFill>
                  <a:schemeClr val="accent1">
                    <a:lumMod val="50000"/>
                  </a:schemeClr>
                </a:solidFill>
              </a:rPr>
              <a:t>Aide France UNSS </a:t>
            </a:r>
            <a:r>
              <a:rPr lang="fr-FR" altLang="fr-FR" sz="2000" b="1" dirty="0">
                <a:solidFill>
                  <a:srgbClr val="00B0F0"/>
                </a:solidFill>
              </a:rPr>
              <a:t>Dossier au SD UNSS avant le 23/09</a:t>
            </a:r>
          </a:p>
          <a:p>
            <a:pPr marL="0" indent="0" eaLnBrk="1" hangingPunct="1">
              <a:spcBef>
                <a:spcPts val="500"/>
              </a:spcBef>
              <a:buClr>
                <a:srgbClr val="003366"/>
              </a:buClr>
              <a:defRPr/>
            </a:pPr>
            <a:endParaRPr lang="fr-FR" altLang="fr-FR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5" name="Picture 9">
            <a:extLst>
              <a:ext uri="{FF2B5EF4-FFF2-40B4-BE49-F238E27FC236}">
                <a16:creationId xmlns:a16="http://schemas.microsoft.com/office/drawing/2014/main" id="{FE7D0E60-FF0F-B2EA-9743-56A119CFD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1821925" y="1887473"/>
            <a:ext cx="2873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9">
            <a:extLst>
              <a:ext uri="{FF2B5EF4-FFF2-40B4-BE49-F238E27FC236}">
                <a16:creationId xmlns:a16="http://schemas.microsoft.com/office/drawing/2014/main" id="{24091CB4-5A68-0DF7-DCB0-29501E939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1864445" y="2900105"/>
            <a:ext cx="2873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9">
            <a:extLst>
              <a:ext uri="{FF2B5EF4-FFF2-40B4-BE49-F238E27FC236}">
                <a16:creationId xmlns:a16="http://schemas.microsoft.com/office/drawing/2014/main" id="{2E51ECA4-CDE4-FECA-FA57-37AB55C74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1870108" y="3897312"/>
            <a:ext cx="2873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9">
            <a:extLst>
              <a:ext uri="{FF2B5EF4-FFF2-40B4-BE49-F238E27FC236}">
                <a16:creationId xmlns:a16="http://schemas.microsoft.com/office/drawing/2014/main" id="{DA23486E-7FED-6C3C-0DCB-3943698702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1884558" y="4660784"/>
            <a:ext cx="2873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9">
            <a:extLst>
              <a:ext uri="{FF2B5EF4-FFF2-40B4-BE49-F238E27FC236}">
                <a16:creationId xmlns:a16="http://schemas.microsoft.com/office/drawing/2014/main" id="{341CF434-0296-84FB-056C-C565246ED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10" t="19257" r="29262" b="44699"/>
          <a:stretch>
            <a:fillRect/>
          </a:stretch>
        </p:blipFill>
        <p:spPr bwMode="auto">
          <a:xfrm>
            <a:off x="1912144" y="5391055"/>
            <a:ext cx="2873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2866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EF49CE5-88BB-C04F-81BE-A31027390CF6}"/>
              </a:ext>
            </a:extLst>
          </p:cNvPr>
          <p:cNvSpPr txBox="1"/>
          <p:nvPr/>
        </p:nvSpPr>
        <p:spPr>
          <a:xfrm>
            <a:off x="3316286" y="1545707"/>
            <a:ext cx="855298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0" b="1" i="0" u="none" strike="noStrike" kern="1200" cap="none" spc="0" normalizeH="0" baseline="0" noProof="0" dirty="0">
                <a:ln>
                  <a:noFill/>
                </a:ln>
                <a:solidFill>
                  <a:srgbClr val="005BA4"/>
                </a:solidFill>
                <a:effectLst/>
                <a:uLnTx/>
                <a:uFillTx/>
                <a:latin typeface="Gotham Black" pitchFamily="2" charset="77"/>
                <a:ea typeface="+mn-ea"/>
                <a:cs typeface="+mn-cs"/>
              </a:rPr>
              <a:t>TICKETS LOISIRS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0" b="1" i="0" u="none" strike="noStrike" kern="1200" cap="none" spc="0" normalizeH="0" baseline="0" noProof="0" dirty="0">
                <a:ln>
                  <a:noFill/>
                </a:ln>
                <a:solidFill>
                  <a:srgbClr val="005BA4"/>
                </a:solidFill>
                <a:effectLst/>
                <a:uLnTx/>
                <a:uFillTx/>
                <a:latin typeface="Gotham Black" pitchFamily="2" charset="77"/>
                <a:ea typeface="+mn-ea"/>
                <a:cs typeface="+mn-cs"/>
              </a:rPr>
              <a:t> CAF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375607-6081-4218-7742-623FFA2B31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4230" y="5004402"/>
            <a:ext cx="1854708" cy="1087116"/>
          </a:xfrm>
          <a:prstGeom prst="rect">
            <a:avLst/>
          </a:prstGeom>
        </p:spPr>
      </p:pic>
      <p:pic>
        <p:nvPicPr>
          <p:cNvPr id="1026" name="images1"/>
          <p:cNvPicPr>
            <a:picLocks noChangeAspect="1" noChangeArrowheads="1"/>
          </p:cNvPicPr>
          <p:nvPr/>
        </p:nvPicPr>
        <p:blipFill>
          <a:blip r:embed="rId4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51" y="1631625"/>
            <a:ext cx="2015625" cy="2382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2439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BBA0785-8F2B-BAE4-BBC2-A949639270B5}"/>
              </a:ext>
            </a:extLst>
          </p:cNvPr>
          <p:cNvGrpSpPr/>
          <p:nvPr/>
        </p:nvGrpSpPr>
        <p:grpSpPr>
          <a:xfrm>
            <a:off x="141972" y="6004829"/>
            <a:ext cx="648000" cy="648000"/>
            <a:chOff x="124287" y="6004829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FDA993F1-4BA3-AD37-F64E-D50B25971073}"/>
                </a:ext>
              </a:extLst>
            </p:cNvPr>
            <p:cNvSpPr/>
            <p:nvPr/>
          </p:nvSpPr>
          <p:spPr>
            <a:xfrm>
              <a:off x="124287" y="6004829"/>
              <a:ext cx="648000" cy="648000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598B939-885C-FAA9-A4DE-B939DAFDBA38}"/>
                </a:ext>
              </a:extLst>
            </p:cNvPr>
            <p:cNvSpPr txBox="1"/>
            <p:nvPr/>
          </p:nvSpPr>
          <p:spPr>
            <a:xfrm>
              <a:off x="124287" y="6067219"/>
              <a:ext cx="6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2800" dirty="0">
                  <a:solidFill>
                    <a:prstClr val="white"/>
                  </a:solidFill>
                  <a:latin typeface="Gotham Ultra" pitchFamily="50" charset="0"/>
                </a:rPr>
                <a:t>7</a:t>
              </a:r>
              <a:endPara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otham Ultra" pitchFamily="50" charset="0"/>
                <a:ea typeface="+mn-ea"/>
                <a:cs typeface="+mn-cs"/>
              </a:endParaRPr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623144" y="1590958"/>
            <a:ext cx="10945711" cy="443198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 dispositif, du point de vue des bénéficiaires c’est-à-dire les familles 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 dispositif, soumis au quotient familial, fait l’objet d’un envoi par courrier aux familles bénéficiaires.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Il est demandé aux familles de commander la carte pour une 1</a:t>
            </a:r>
            <a:r>
              <a:rPr kumimoji="0" lang="fr-FR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ère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demande ou le renouvellement des droits à l’adresse suivante : </a:t>
            </a:r>
            <a:r>
              <a:rPr kumimoji="0" lang="fr-FR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https://ticketsloisirscaf62.zecarte.fr/Beneficiaires/Accueil.aspx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 montant sur la carte est de 50€ par enfant, fractionnables à dépenser dans les associations sportives ou culturelles référencées.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Ces 50</a:t>
            </a:r>
            <a:r>
              <a:rPr kumimoji="0" lang="fr-FR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€ permettent de payer la licence et une partie d’un équipement spécifique de l’enfant.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images1"/>
          <p:cNvPicPr>
            <a:picLocks noChangeAspect="1" noChangeArrowheads="1"/>
          </p:cNvPicPr>
          <p:nvPr/>
        </p:nvPicPr>
        <p:blipFill>
          <a:blip r:embed="rId4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2" y="114606"/>
            <a:ext cx="1110279" cy="13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998616" y="882237"/>
            <a:ext cx="9417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 PUBLIC BENEFICIAIRE DE CE DISPOSITIF</a:t>
            </a:r>
          </a:p>
        </p:txBody>
      </p:sp>
    </p:spTree>
    <p:extLst>
      <p:ext uri="{BB962C8B-B14F-4D97-AF65-F5344CB8AC3E}">
        <p14:creationId xmlns:p14="http://schemas.microsoft.com/office/powerpoint/2010/main" val="3637106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1BBA0785-8F2B-BAE4-BBC2-A949639270B5}"/>
              </a:ext>
            </a:extLst>
          </p:cNvPr>
          <p:cNvGrpSpPr/>
          <p:nvPr/>
        </p:nvGrpSpPr>
        <p:grpSpPr>
          <a:xfrm>
            <a:off x="141972" y="6004829"/>
            <a:ext cx="648000" cy="648000"/>
            <a:chOff x="124287" y="6004829"/>
            <a:chExt cx="648000" cy="64800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FDA993F1-4BA3-AD37-F64E-D50B25971073}"/>
                </a:ext>
              </a:extLst>
            </p:cNvPr>
            <p:cNvSpPr/>
            <p:nvPr/>
          </p:nvSpPr>
          <p:spPr>
            <a:xfrm>
              <a:off x="124287" y="6004829"/>
              <a:ext cx="648000" cy="648000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598B939-885C-FAA9-A4DE-B939DAFDBA38}"/>
                </a:ext>
              </a:extLst>
            </p:cNvPr>
            <p:cNvSpPr txBox="1"/>
            <p:nvPr/>
          </p:nvSpPr>
          <p:spPr>
            <a:xfrm>
              <a:off x="124287" y="6067219"/>
              <a:ext cx="64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otham Ultra" pitchFamily="50" charset="0"/>
                  <a:ea typeface="+mn-ea"/>
                  <a:cs typeface="+mn-cs"/>
                </a:rPr>
                <a:t>8</a:t>
              </a:r>
            </a:p>
          </p:txBody>
        </p:sp>
      </p:grpSp>
      <p:sp>
        <p:nvSpPr>
          <p:cNvPr id="12" name="ZoneTexte 11"/>
          <p:cNvSpPr txBox="1"/>
          <p:nvPr/>
        </p:nvSpPr>
        <p:spPr>
          <a:xfrm>
            <a:off x="789971" y="915192"/>
            <a:ext cx="10945711" cy="560153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Etre affiliée à l’UNSS.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Créer un compte sur l’adresse suivante 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https://ticketsloisirscaf62.zecarte.fr/Partenaires/Accueil.aspx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 fur et à mesure de cette création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N° de SIRET: vous pouvez mettre celui de l’AS ou de l’établissement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Dans l’onglet « Forme Juridique », sélectionner dans le menu déroulant « affiliée à l’UNSS ou l’UFOLEP »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Joindre le RIB de l’AS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Saisie des « tickets loisirs »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Une fois votre compte validé par la CAF saisissez 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 numéro de la carte CAF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date de naissance</a:t>
            </a:r>
          </a:p>
          <a:p>
            <a:pPr marL="12001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 montant à prélever (max 50€)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Dans un délai maximum de 3 semaines le compte de l’AS sera crédité automatiquement.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cas de souci : Frédéric ROSELLE, </a:t>
            </a:r>
            <a:r>
              <a:rPr kumimoji="0" lang="fr-FR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sd062@unss.org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0321726708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images1"/>
          <p:cNvPicPr>
            <a:picLocks noChangeAspect="1" noChangeArrowheads="1"/>
          </p:cNvPicPr>
          <p:nvPr/>
        </p:nvPicPr>
        <p:blipFill>
          <a:blip r:embed="rId5">
            <a:lum bright="-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32" y="114606"/>
            <a:ext cx="1110279" cy="13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770016" y="317460"/>
            <a:ext cx="9417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 ASSOCIATIONS PARTENAIRES</a:t>
            </a:r>
          </a:p>
        </p:txBody>
      </p:sp>
    </p:spTree>
    <p:extLst>
      <p:ext uri="{BB962C8B-B14F-4D97-AF65-F5344CB8AC3E}">
        <p14:creationId xmlns:p14="http://schemas.microsoft.com/office/powerpoint/2010/main" val="1901281777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unss_2022_2" id="{9E79E046-7238-FD4F-BEF8-D7BB2E92969C}" vid="{4C15744A-867A-F140-BC94-8A5F31775A2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4a3d05b-ad8f-4deb-b00b-d959bb6cfaa3" xsi:nil="true"/>
    <lcf76f155ced4ddcb4097134ff3c332f xmlns="223a72f3-fc7e-4c60-9c15-81cc10f6599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D95F897BE74649851BC8ECFAA204BC" ma:contentTypeVersion="16" ma:contentTypeDescription="Crée un document." ma:contentTypeScope="" ma:versionID="47398123817ff255e86ee031fb3ecf2e">
  <xsd:schema xmlns:xsd="http://www.w3.org/2001/XMLSchema" xmlns:xs="http://www.w3.org/2001/XMLSchema" xmlns:p="http://schemas.microsoft.com/office/2006/metadata/properties" xmlns:ns2="c4a3d05b-ad8f-4deb-b00b-d959bb6cfaa3" xmlns:ns3="223a72f3-fc7e-4c60-9c15-81cc10f65990" targetNamespace="http://schemas.microsoft.com/office/2006/metadata/properties" ma:root="true" ma:fieldsID="595d2640139cb73e57bd5b6029838ba2" ns2:_="" ns3:_="">
    <xsd:import namespace="c4a3d05b-ad8f-4deb-b00b-d959bb6cfaa3"/>
    <xsd:import namespace="223a72f3-fc7e-4c60-9c15-81cc10f6599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a3d05b-ad8f-4deb-b00b-d959bb6cfaa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eabaafa-a2c1-440e-8e15-b6271fa779ab}" ma:internalName="TaxCatchAll" ma:showField="CatchAllData" ma:web="c4a3d05b-ad8f-4deb-b00b-d959bb6cfa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3a72f3-fc7e-4c60-9c15-81cc10f659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84c1fd5e-e8b2-40b4-9456-78e58c5a8b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E1BBF0-714E-4BB7-9D61-637E2AA5E2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BC946E-9B2F-4208-80DF-681F75D4ABF7}">
  <ds:schemaRefs>
    <ds:schemaRef ds:uri="http://purl.org/dc/elements/1.1/"/>
    <ds:schemaRef ds:uri="http://schemas.microsoft.com/office/2006/metadata/properties"/>
    <ds:schemaRef ds:uri="4c905442-71ae-442b-937b-7c6526948e3d"/>
    <ds:schemaRef ds:uri="http://purl.org/dc/terms/"/>
    <ds:schemaRef ds:uri="cdf17096-b0ad-445d-aa82-d437cfa89a6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  <ds:schemaRef ds:uri="c4a3d05b-ad8f-4deb-b00b-d959bb6cfaa3"/>
    <ds:schemaRef ds:uri="223a72f3-fc7e-4c60-9c15-81cc10f65990"/>
  </ds:schemaRefs>
</ds:datastoreItem>
</file>

<file path=customXml/itemProps3.xml><?xml version="1.0" encoding="utf-8"?>
<ds:datastoreItem xmlns:ds="http://schemas.openxmlformats.org/officeDocument/2006/customXml" ds:itemID="{84E988CB-BE17-4B88-AE45-A9FC78E685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a3d05b-ad8f-4deb-b00b-d959bb6cfaa3"/>
    <ds:schemaRef ds:uri="223a72f3-fc7e-4c60-9c15-81cc10f659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1977</Words>
  <Application>Microsoft Office PowerPoint</Application>
  <PresentationFormat>Grand écran</PresentationFormat>
  <Paragraphs>291</Paragraphs>
  <Slides>25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3" baseType="lpstr">
      <vt:lpstr>Arial</vt:lpstr>
      <vt:lpstr>Arial Black</vt:lpstr>
      <vt:lpstr>Calibri</vt:lpstr>
      <vt:lpstr>Calibri Light</vt:lpstr>
      <vt:lpstr>Gotham Black</vt:lpstr>
      <vt:lpstr>Gotham Ultra</vt:lpstr>
      <vt:lpstr>Times New Roman</vt:lpstr>
      <vt:lpstr>1_Thème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Clement Gaignard</dc:creator>
  <cp:lastModifiedBy>Bruno Verneau</cp:lastModifiedBy>
  <cp:revision>19</cp:revision>
  <dcterms:created xsi:type="dcterms:W3CDTF">2022-06-27T13:41:52Z</dcterms:created>
  <dcterms:modified xsi:type="dcterms:W3CDTF">2022-09-13T22:54:19Z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0x010100B7D95F897BE74649851BC8ECFAA204BC</vt:lpwstr>
  </property>
  <property fmtid="{D5CDD505-2E9C-101B-9397-08002B2CF9AE}" pid="3" name="MediaServiceImageTags">
    <vt:lpwstr/>
  </property>
</Properties>
</file>